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38"/>
  </p:notesMasterIdLst>
  <p:sldIdLst>
    <p:sldId id="326" r:id="rId2"/>
    <p:sldId id="296" r:id="rId3"/>
    <p:sldId id="261" r:id="rId4"/>
    <p:sldId id="297" r:id="rId5"/>
    <p:sldId id="314" r:id="rId6"/>
    <p:sldId id="315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12" r:id="rId15"/>
    <p:sldId id="311" r:id="rId16"/>
    <p:sldId id="310" r:id="rId17"/>
    <p:sldId id="309" r:id="rId18"/>
    <p:sldId id="308" r:id="rId19"/>
    <p:sldId id="313" r:id="rId20"/>
    <p:sldId id="316" r:id="rId21"/>
    <p:sldId id="317" r:id="rId22"/>
    <p:sldId id="318" r:id="rId23"/>
    <p:sldId id="319" r:id="rId24"/>
    <p:sldId id="320" r:id="rId25"/>
    <p:sldId id="321" r:id="rId26"/>
    <p:sldId id="324" r:id="rId27"/>
    <p:sldId id="323" r:id="rId28"/>
    <p:sldId id="322" r:id="rId29"/>
    <p:sldId id="325" r:id="rId30"/>
    <p:sldId id="275" r:id="rId31"/>
    <p:sldId id="276" r:id="rId32"/>
    <p:sldId id="287" r:id="rId33"/>
    <p:sldId id="288" r:id="rId34"/>
    <p:sldId id="290" r:id="rId35"/>
    <p:sldId id="291" r:id="rId36"/>
    <p:sldId id="292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3.jpeg"/><Relationship Id="rId4" Type="http://schemas.openxmlformats.org/officeDocument/2006/relationships/image" Target="../media/image9.jpe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jpe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image" Target="../media/image3.jpeg"/><Relationship Id="rId4" Type="http://schemas.openxmlformats.org/officeDocument/2006/relationships/image" Target="../media/image9.jpe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407790-7640-4873-BBBC-E9809A064074}" type="doc">
      <dgm:prSet loTypeId="urn:microsoft.com/office/officeart/2005/8/layout/default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661A4DF-A216-4D52-8850-98EB4CA1F3A9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Пархез овқатланишни ташкил қилиш даволовчи врачнинг хулосаси билан ДПМ ларда ҳамда умумий овқатланиш корхоналарида ташкил этилади.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CFFB6AB-2167-4A4C-A40B-4B7BC261F179}" type="parTrans" cxnId="{6F76915A-1EC3-4E32-B7B2-862B49B05071}">
      <dgm:prSet/>
      <dgm:spPr/>
      <dgm:t>
        <a:bodyPr/>
        <a:lstStyle/>
        <a:p>
          <a:endParaRPr lang="ru-RU"/>
        </a:p>
      </dgm:t>
    </dgm:pt>
    <dgm:pt modelId="{6D921D84-0E64-4856-AD37-4A591F917725}" type="sibTrans" cxnId="{6F76915A-1EC3-4E32-B7B2-862B49B05071}">
      <dgm:prSet/>
      <dgm:spPr/>
      <dgm:t>
        <a:bodyPr/>
        <a:lstStyle/>
        <a:p>
          <a:endParaRPr lang="ru-RU"/>
        </a:p>
      </dgm:t>
    </dgm:pt>
    <dgm:pt modelId="{A2D8641D-526E-47A3-8634-5762C5843DB4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Пархез овқатланишга жавобгар шахс шу корхонанинг бошлиғи бош шифокор хисобланади.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CD80FFB-8ACA-460E-89EE-8E146230F164}" type="parTrans" cxnId="{D581CE1C-4CA4-40DC-B8A2-95ADC6F852FC}">
      <dgm:prSet/>
      <dgm:spPr/>
      <dgm:t>
        <a:bodyPr/>
        <a:lstStyle/>
        <a:p>
          <a:endParaRPr lang="ru-RU"/>
        </a:p>
      </dgm:t>
    </dgm:pt>
    <dgm:pt modelId="{EBE16D22-8E8E-44FB-B912-51753CDBE207}" type="sibTrans" cxnId="{D581CE1C-4CA4-40DC-B8A2-95ADC6F852FC}">
      <dgm:prSet/>
      <dgm:spPr/>
      <dgm:t>
        <a:bodyPr/>
        <a:lstStyle/>
        <a:p>
          <a:endParaRPr lang="ru-RU"/>
        </a:p>
      </dgm:t>
    </dgm:pt>
    <dgm:pt modelId="{AB6651C5-E438-482A-934D-D0F657B217CE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ДПМ  ларда пархез овқатларни ташкил этишда даволаш муассасаси таркибида диетолог шифокор фаолият кўрсатади. 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68989CF-CC43-4600-B98F-8E9B8214738E}" type="parTrans" cxnId="{773CBA48-5B1A-4149-AFBC-3E92C12184AC}">
      <dgm:prSet/>
      <dgm:spPr/>
      <dgm:t>
        <a:bodyPr/>
        <a:lstStyle/>
        <a:p>
          <a:endParaRPr lang="ru-RU"/>
        </a:p>
      </dgm:t>
    </dgm:pt>
    <dgm:pt modelId="{ECAF4D43-A0D4-4DAB-9D00-0BF4AC35CF7E}" type="sibTrans" cxnId="{773CBA48-5B1A-4149-AFBC-3E92C12184AC}">
      <dgm:prSet/>
      <dgm:spPr/>
      <dgm:t>
        <a:bodyPr/>
        <a:lstStyle/>
        <a:p>
          <a:endParaRPr lang="ru-RU"/>
        </a:p>
      </dgm:t>
    </dgm:pt>
    <dgm:pt modelId="{3949534D-8BA1-47B5-9378-AA5913C2D649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Бундан ташқари диет хамширалар хизмат кўрсатишади. 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497BBB1-22FC-4974-A8CE-AA286A5874C8}" type="parTrans" cxnId="{DBBF8C9D-3F2E-4EA4-9826-2DBA246C03D6}">
      <dgm:prSet/>
      <dgm:spPr/>
      <dgm:t>
        <a:bodyPr/>
        <a:lstStyle/>
        <a:p>
          <a:endParaRPr lang="ru-RU"/>
        </a:p>
      </dgm:t>
    </dgm:pt>
    <dgm:pt modelId="{2E6BDAC5-1EB4-4DCB-899F-7DA3F29AEFA7}" type="sibTrans" cxnId="{DBBF8C9D-3F2E-4EA4-9826-2DBA246C03D6}">
      <dgm:prSet/>
      <dgm:spPr/>
      <dgm:t>
        <a:bodyPr/>
        <a:lstStyle/>
        <a:p>
          <a:endParaRPr lang="ru-RU"/>
        </a:p>
      </dgm:t>
    </dgm:pt>
    <dgm:pt modelId="{FC7DB159-7276-4F21-BFA4-7521B2F85C91}">
      <dgm:prSet phldrT="[Текст]" custT="1"/>
      <dgm:spPr>
        <a:solidFill>
          <a:srgbClr val="008000"/>
        </a:solidFill>
      </dgm:spPr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Диет хамширалар бўлим бошлиғи билан бирга 1 хафталик ёки 10 кунлик рацион тузилади.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B6137D6-D594-4341-896E-CD11EC1ABA1E}" type="parTrans" cxnId="{79336576-142B-4962-8B1E-7B158B8E53CE}">
      <dgm:prSet/>
      <dgm:spPr/>
      <dgm:t>
        <a:bodyPr/>
        <a:lstStyle/>
        <a:p>
          <a:endParaRPr lang="ru-RU"/>
        </a:p>
      </dgm:t>
    </dgm:pt>
    <dgm:pt modelId="{D596B0AC-00AC-4730-974D-54B7EC8C56A9}" type="sibTrans" cxnId="{79336576-142B-4962-8B1E-7B158B8E53CE}">
      <dgm:prSet/>
      <dgm:spPr/>
      <dgm:t>
        <a:bodyPr/>
        <a:lstStyle/>
        <a:p>
          <a:endParaRPr lang="ru-RU"/>
        </a:p>
      </dgm:t>
    </dgm:pt>
    <dgm:pt modelId="{A7FF2477-CB12-4B7A-9EC4-5518C72FFA5E}" type="pres">
      <dgm:prSet presAssocID="{51407790-7640-4873-BBBC-E9809A064074}" presName="diagram" presStyleCnt="0">
        <dgm:presLayoutVars>
          <dgm:dir/>
          <dgm:resizeHandles val="exact"/>
        </dgm:presLayoutVars>
      </dgm:prSet>
      <dgm:spPr/>
    </dgm:pt>
    <dgm:pt modelId="{C732A238-88AA-4FFC-BB58-6530E23EB658}" type="pres">
      <dgm:prSet presAssocID="{6661A4DF-A216-4D52-8850-98EB4CA1F3A9}" presName="node" presStyleLbl="node1" presStyleIdx="0" presStyleCnt="5" custScaleX="155174" custScaleY="145220">
        <dgm:presLayoutVars>
          <dgm:bulletEnabled val="1"/>
        </dgm:presLayoutVars>
      </dgm:prSet>
      <dgm:spPr/>
    </dgm:pt>
    <dgm:pt modelId="{3A4E50D7-7EDD-44BC-8CBF-5599CC31F3B1}" type="pres">
      <dgm:prSet presAssocID="{6D921D84-0E64-4856-AD37-4A591F917725}" presName="sibTrans" presStyleCnt="0"/>
      <dgm:spPr/>
    </dgm:pt>
    <dgm:pt modelId="{7A163E2C-8943-41D4-9987-01C9859F2DE9}" type="pres">
      <dgm:prSet presAssocID="{A2D8641D-526E-47A3-8634-5762C5843DB4}" presName="node" presStyleLbl="node1" presStyleIdx="1" presStyleCnt="5" custScaleX="117795" custScaleY="138941" custLinFactNeighborX="-506" custLinFactNeighborY="-4">
        <dgm:presLayoutVars>
          <dgm:bulletEnabled val="1"/>
        </dgm:presLayoutVars>
      </dgm:prSet>
      <dgm:spPr/>
    </dgm:pt>
    <dgm:pt modelId="{6593B231-B096-49B5-AF36-6CE38DBA3BA1}" type="pres">
      <dgm:prSet presAssocID="{EBE16D22-8E8E-44FB-B912-51753CDBE207}" presName="sibTrans" presStyleCnt="0"/>
      <dgm:spPr/>
    </dgm:pt>
    <dgm:pt modelId="{C8CA7143-2011-470F-A81F-DCD783F6659E}" type="pres">
      <dgm:prSet presAssocID="{AB6651C5-E438-482A-934D-D0F657B217CE}" presName="node" presStyleLbl="node1" presStyleIdx="2" presStyleCnt="5" custScaleX="181279">
        <dgm:presLayoutVars>
          <dgm:bulletEnabled val="1"/>
        </dgm:presLayoutVars>
      </dgm:prSet>
      <dgm:spPr/>
    </dgm:pt>
    <dgm:pt modelId="{59985D66-563B-4961-B267-0F4E38F1E685}" type="pres">
      <dgm:prSet presAssocID="{ECAF4D43-A0D4-4DAB-9D00-0BF4AC35CF7E}" presName="sibTrans" presStyleCnt="0"/>
      <dgm:spPr/>
    </dgm:pt>
    <dgm:pt modelId="{D8DACE39-6A45-478B-987E-8DDA1B36BF80}" type="pres">
      <dgm:prSet presAssocID="{3949534D-8BA1-47B5-9378-AA5913C2D649}" presName="node" presStyleLbl="node1" presStyleIdx="3" presStyleCnt="5" custScaleY="117531">
        <dgm:presLayoutVars>
          <dgm:bulletEnabled val="1"/>
        </dgm:presLayoutVars>
      </dgm:prSet>
      <dgm:spPr/>
    </dgm:pt>
    <dgm:pt modelId="{E726D06E-AD49-4EEA-8068-D6EA64B458B9}" type="pres">
      <dgm:prSet presAssocID="{2E6BDAC5-1EB4-4DCB-899F-7DA3F29AEFA7}" presName="sibTrans" presStyleCnt="0"/>
      <dgm:spPr/>
    </dgm:pt>
    <dgm:pt modelId="{239B0A79-B74C-4386-8982-92BA0BAFD683}" type="pres">
      <dgm:prSet presAssocID="{FC7DB159-7276-4F21-BFA4-7521B2F85C91}" presName="node" presStyleLbl="node1" presStyleIdx="4" presStyleCnt="5" custScaleX="149692" custLinFactNeighborX="2673" custLinFactNeighborY="-11167">
        <dgm:presLayoutVars>
          <dgm:bulletEnabled val="1"/>
        </dgm:presLayoutVars>
      </dgm:prSet>
      <dgm:spPr/>
    </dgm:pt>
  </dgm:ptLst>
  <dgm:cxnLst>
    <dgm:cxn modelId="{96EDDE05-74C0-4992-B809-080234E1B681}" type="presOf" srcId="{AB6651C5-E438-482A-934D-D0F657B217CE}" destId="{C8CA7143-2011-470F-A81F-DCD783F6659E}" srcOrd="0" destOrd="0" presId="urn:microsoft.com/office/officeart/2005/8/layout/default#1"/>
    <dgm:cxn modelId="{7327A118-6CA9-465C-AD19-923570E9B616}" type="presOf" srcId="{6661A4DF-A216-4D52-8850-98EB4CA1F3A9}" destId="{C732A238-88AA-4FFC-BB58-6530E23EB658}" srcOrd="0" destOrd="0" presId="urn:microsoft.com/office/officeart/2005/8/layout/default#1"/>
    <dgm:cxn modelId="{D581CE1C-4CA4-40DC-B8A2-95ADC6F852FC}" srcId="{51407790-7640-4873-BBBC-E9809A064074}" destId="{A2D8641D-526E-47A3-8634-5762C5843DB4}" srcOrd="1" destOrd="0" parTransId="{4CD80FFB-8ACA-460E-89EE-8E146230F164}" sibTransId="{EBE16D22-8E8E-44FB-B912-51753CDBE207}"/>
    <dgm:cxn modelId="{773CBA48-5B1A-4149-AFBC-3E92C12184AC}" srcId="{51407790-7640-4873-BBBC-E9809A064074}" destId="{AB6651C5-E438-482A-934D-D0F657B217CE}" srcOrd="2" destOrd="0" parTransId="{F68989CF-CC43-4600-B98F-8E9B8214738E}" sibTransId="{ECAF4D43-A0D4-4DAB-9D00-0BF4AC35CF7E}"/>
    <dgm:cxn modelId="{9DEFBA6F-7855-4F20-8EB4-8AE41A6D4327}" type="presOf" srcId="{3949534D-8BA1-47B5-9378-AA5913C2D649}" destId="{D8DACE39-6A45-478B-987E-8DDA1B36BF80}" srcOrd="0" destOrd="0" presId="urn:microsoft.com/office/officeart/2005/8/layout/default#1"/>
    <dgm:cxn modelId="{79336576-142B-4962-8B1E-7B158B8E53CE}" srcId="{51407790-7640-4873-BBBC-E9809A064074}" destId="{FC7DB159-7276-4F21-BFA4-7521B2F85C91}" srcOrd="4" destOrd="0" parTransId="{AB6137D6-D594-4341-896E-CD11EC1ABA1E}" sibTransId="{D596B0AC-00AC-4730-974D-54B7EC8C56A9}"/>
    <dgm:cxn modelId="{6F76915A-1EC3-4E32-B7B2-862B49B05071}" srcId="{51407790-7640-4873-BBBC-E9809A064074}" destId="{6661A4DF-A216-4D52-8850-98EB4CA1F3A9}" srcOrd="0" destOrd="0" parTransId="{CCFFB6AB-2167-4A4C-A40B-4B7BC261F179}" sibTransId="{6D921D84-0E64-4856-AD37-4A591F917725}"/>
    <dgm:cxn modelId="{0DC82295-D295-4CF4-B38C-42A27C4D207D}" type="presOf" srcId="{51407790-7640-4873-BBBC-E9809A064074}" destId="{A7FF2477-CB12-4B7A-9EC4-5518C72FFA5E}" srcOrd="0" destOrd="0" presId="urn:microsoft.com/office/officeart/2005/8/layout/default#1"/>
    <dgm:cxn modelId="{DBBF8C9D-3F2E-4EA4-9826-2DBA246C03D6}" srcId="{51407790-7640-4873-BBBC-E9809A064074}" destId="{3949534D-8BA1-47B5-9378-AA5913C2D649}" srcOrd="3" destOrd="0" parTransId="{1497BBB1-22FC-4974-A8CE-AA286A5874C8}" sibTransId="{2E6BDAC5-1EB4-4DCB-899F-7DA3F29AEFA7}"/>
    <dgm:cxn modelId="{55F87DA1-DBC0-4908-BA8F-9858B6ADDB66}" type="presOf" srcId="{FC7DB159-7276-4F21-BFA4-7521B2F85C91}" destId="{239B0A79-B74C-4386-8982-92BA0BAFD683}" srcOrd="0" destOrd="0" presId="urn:microsoft.com/office/officeart/2005/8/layout/default#1"/>
    <dgm:cxn modelId="{12EF3DB8-886D-45C1-A1AD-82A4A2AEF201}" type="presOf" srcId="{A2D8641D-526E-47A3-8634-5762C5843DB4}" destId="{7A163E2C-8943-41D4-9987-01C9859F2DE9}" srcOrd="0" destOrd="0" presId="urn:microsoft.com/office/officeart/2005/8/layout/default#1"/>
    <dgm:cxn modelId="{F6203320-4484-446A-89B1-D1046AEA53AD}" type="presParOf" srcId="{A7FF2477-CB12-4B7A-9EC4-5518C72FFA5E}" destId="{C732A238-88AA-4FFC-BB58-6530E23EB658}" srcOrd="0" destOrd="0" presId="urn:microsoft.com/office/officeart/2005/8/layout/default#1"/>
    <dgm:cxn modelId="{0BBF3AAE-A3B6-4EE5-A7C7-AC289DD849B2}" type="presParOf" srcId="{A7FF2477-CB12-4B7A-9EC4-5518C72FFA5E}" destId="{3A4E50D7-7EDD-44BC-8CBF-5599CC31F3B1}" srcOrd="1" destOrd="0" presId="urn:microsoft.com/office/officeart/2005/8/layout/default#1"/>
    <dgm:cxn modelId="{C3221B34-898B-4A17-A946-E6007E2BA6D7}" type="presParOf" srcId="{A7FF2477-CB12-4B7A-9EC4-5518C72FFA5E}" destId="{7A163E2C-8943-41D4-9987-01C9859F2DE9}" srcOrd="2" destOrd="0" presId="urn:microsoft.com/office/officeart/2005/8/layout/default#1"/>
    <dgm:cxn modelId="{18275A90-37F7-41BA-96A8-BA9F4BF7765D}" type="presParOf" srcId="{A7FF2477-CB12-4B7A-9EC4-5518C72FFA5E}" destId="{6593B231-B096-49B5-AF36-6CE38DBA3BA1}" srcOrd="3" destOrd="0" presId="urn:microsoft.com/office/officeart/2005/8/layout/default#1"/>
    <dgm:cxn modelId="{3F225C0C-4859-4137-8DA8-C57961D62CED}" type="presParOf" srcId="{A7FF2477-CB12-4B7A-9EC4-5518C72FFA5E}" destId="{C8CA7143-2011-470F-A81F-DCD783F6659E}" srcOrd="4" destOrd="0" presId="urn:microsoft.com/office/officeart/2005/8/layout/default#1"/>
    <dgm:cxn modelId="{DB8007D2-16AF-4BE6-91EF-522FAF3661B6}" type="presParOf" srcId="{A7FF2477-CB12-4B7A-9EC4-5518C72FFA5E}" destId="{59985D66-563B-4961-B267-0F4E38F1E685}" srcOrd="5" destOrd="0" presId="urn:microsoft.com/office/officeart/2005/8/layout/default#1"/>
    <dgm:cxn modelId="{D7A9F92C-EF1B-4D57-9DBE-3DF1909B0CEA}" type="presParOf" srcId="{A7FF2477-CB12-4B7A-9EC4-5518C72FFA5E}" destId="{D8DACE39-6A45-478B-987E-8DDA1B36BF80}" srcOrd="6" destOrd="0" presId="urn:microsoft.com/office/officeart/2005/8/layout/default#1"/>
    <dgm:cxn modelId="{A8504DD9-2DC9-454D-9209-83141198332D}" type="presParOf" srcId="{A7FF2477-CB12-4B7A-9EC4-5518C72FFA5E}" destId="{E726D06E-AD49-4EEA-8068-D6EA64B458B9}" srcOrd="7" destOrd="0" presId="urn:microsoft.com/office/officeart/2005/8/layout/default#1"/>
    <dgm:cxn modelId="{9B6D7A9D-08A9-4574-A247-9EE312CC0C78}" type="presParOf" srcId="{A7FF2477-CB12-4B7A-9EC4-5518C72FFA5E}" destId="{239B0A79-B74C-4386-8982-92BA0BAFD683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E3035E-D493-4CB9-BB26-0400E834120A}" type="doc">
      <dgm:prSet loTypeId="urn:microsoft.com/office/officeart/2005/8/layout/matrix1" loCatId="matrix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253E9965-1E4D-42E8-B938-6C25A076EE24}">
      <dgm:prSet phldrT="[Текст]" custT="1"/>
      <dgm:spPr/>
      <dgm:t>
        <a:bodyPr/>
        <a:lstStyle/>
        <a:p>
          <a:r>
            <a:rPr lang="uz-Cyrl-UZ" sz="2800" b="1" dirty="0">
              <a:solidFill>
                <a:srgbClr val="D60093"/>
              </a:solidFill>
              <a:effectLst/>
              <a:latin typeface="Times New Roman" pitchFamily="18" charset="0"/>
              <a:cs typeface="Times New Roman" pitchFamily="18" charset="0"/>
            </a:rPr>
            <a:t>ПАРХЕЗ ОВҚАТЛАНИШИ </a:t>
          </a:r>
          <a:endParaRPr lang="ru-RU" sz="2800" dirty="0">
            <a:solidFill>
              <a:srgbClr val="D60093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880D427-D23D-4F64-A566-26D16D9653A1}" type="parTrans" cxnId="{EB38DF6C-D8E4-4D7C-9295-6A10B936A885}">
      <dgm:prSet/>
      <dgm:spPr/>
      <dgm:t>
        <a:bodyPr/>
        <a:lstStyle/>
        <a:p>
          <a:endParaRPr lang="ru-RU"/>
        </a:p>
      </dgm:t>
    </dgm:pt>
    <dgm:pt modelId="{43894EB2-919C-40F4-939B-63A6CF9DD373}" type="sibTrans" cxnId="{EB38DF6C-D8E4-4D7C-9295-6A10B936A885}">
      <dgm:prSet/>
      <dgm:spPr/>
      <dgm:t>
        <a:bodyPr/>
        <a:lstStyle/>
        <a:p>
          <a:endParaRPr lang="ru-RU"/>
        </a:p>
      </dgm:t>
    </dgm:pt>
    <dgm:pt modelId="{1AD525D5-A97A-4EB6-B3B3-F2F2737222A6}">
      <dgm:prSet phldrT="[Текст]"/>
      <dgm:spPr/>
      <dgm:t>
        <a:bodyPr/>
        <a:lstStyle/>
        <a:p>
          <a:r>
            <a:rPr lang="uz-Cyrl-UZ" b="1" dirty="0">
              <a:latin typeface="Times New Roman" pitchFamily="18" charset="0"/>
              <a:cs typeface="Times New Roman" pitchFamily="18" charset="0"/>
            </a:rPr>
            <a:t>Хозирда 15 та пархез столлари мавжуд бўлиб, уларнинг бир нечтаси яна кичик гуруҳларга бўлинади.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8E702DF-6853-4363-BDFB-2F2EDD43C400}" type="parTrans" cxnId="{79D7CF1C-C7DB-4BAF-8855-7134AD3A2B3B}">
      <dgm:prSet/>
      <dgm:spPr/>
      <dgm:t>
        <a:bodyPr/>
        <a:lstStyle/>
        <a:p>
          <a:endParaRPr lang="ru-RU"/>
        </a:p>
      </dgm:t>
    </dgm:pt>
    <dgm:pt modelId="{61A2F041-447F-48AE-AA68-A342E54CE931}" type="sibTrans" cxnId="{79D7CF1C-C7DB-4BAF-8855-7134AD3A2B3B}">
      <dgm:prSet/>
      <dgm:spPr/>
      <dgm:t>
        <a:bodyPr/>
        <a:lstStyle/>
        <a:p>
          <a:endParaRPr lang="ru-RU"/>
        </a:p>
      </dgm:t>
    </dgm:pt>
    <dgm:pt modelId="{7B7465E4-11B4-4390-AC74-E6DB16047A0C}">
      <dgm:prSet phldrT="[Текст]" custT="1"/>
      <dgm:spPr/>
      <dgm:t>
        <a:bodyPr/>
        <a:lstStyle/>
        <a:p>
          <a:r>
            <a:rPr lang="uz-Cyrl-U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Диетолог шифокор асосан тайёрланаётган овқатлардан, хамширалар устидан назорат қилади, беморларга керакли тавсиялрни беради. 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AAE3AEA-D1BF-445D-BBFE-5B7F29BFDD0D}" type="parTrans" cxnId="{92E954B2-F14D-4CD1-8B83-E756A5E6439A}">
      <dgm:prSet/>
      <dgm:spPr/>
      <dgm:t>
        <a:bodyPr/>
        <a:lstStyle/>
        <a:p>
          <a:endParaRPr lang="ru-RU"/>
        </a:p>
      </dgm:t>
    </dgm:pt>
    <dgm:pt modelId="{B366C574-F079-4FD3-BE97-7C82C4446A11}" type="sibTrans" cxnId="{92E954B2-F14D-4CD1-8B83-E756A5E6439A}">
      <dgm:prSet/>
      <dgm:spPr/>
      <dgm:t>
        <a:bodyPr/>
        <a:lstStyle/>
        <a:p>
          <a:endParaRPr lang="ru-RU"/>
        </a:p>
      </dgm:t>
    </dgm:pt>
    <dgm:pt modelId="{518F97E2-9301-42DE-A589-614D6A16E222}">
      <dgm:prSet phldrT="[Текст]"/>
      <dgm:spPr/>
      <dgm:t>
        <a:bodyPr/>
        <a:lstStyle/>
        <a:p>
          <a:r>
            <a:rPr lang="uz-Cyrl-UZ" b="1" dirty="0">
              <a:effectLst/>
              <a:latin typeface="Times New Roman" pitchFamily="18" charset="0"/>
              <a:cs typeface="Times New Roman" pitchFamily="18" charset="0"/>
            </a:rPr>
            <a:t>Буларнинг пархездан олдинги, пархезлик олган пайти, пархездан кейинги холати, ёзиб борилади.</a:t>
          </a:r>
          <a:endParaRPr lang="ru-RU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CE93B963-1216-48C0-9D7C-252D6111E56B}" type="parTrans" cxnId="{7704F7FB-6AC1-4E12-816E-D00443457442}">
      <dgm:prSet/>
      <dgm:spPr/>
      <dgm:t>
        <a:bodyPr/>
        <a:lstStyle/>
        <a:p>
          <a:endParaRPr lang="ru-RU"/>
        </a:p>
      </dgm:t>
    </dgm:pt>
    <dgm:pt modelId="{46C6F9FA-926E-49D1-B332-14ED96000953}" type="sibTrans" cxnId="{7704F7FB-6AC1-4E12-816E-D00443457442}">
      <dgm:prSet/>
      <dgm:spPr/>
      <dgm:t>
        <a:bodyPr/>
        <a:lstStyle/>
        <a:p>
          <a:endParaRPr lang="ru-RU"/>
        </a:p>
      </dgm:t>
    </dgm:pt>
    <dgm:pt modelId="{B0FFAC23-1F67-446D-B753-9CD4C62A28EB}">
      <dgm:prSet phldrT="[Текст]" custT="1"/>
      <dgm:spPr/>
      <dgm:t>
        <a:bodyPr/>
        <a:lstStyle/>
        <a:p>
          <a:r>
            <a:rPr lang="uz-Cyrl-UZ" sz="28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Пархез овқатланишнинг натижалари махсус журналда қайд этиб борилади. </a:t>
          </a:r>
          <a:endParaRPr lang="ru-RU" sz="2800" b="1" dirty="0"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B8A1470-8F6B-4127-8695-11378F99F7A6}" type="parTrans" cxnId="{F6B909B5-E793-49FD-B98F-A5B8A040E238}">
      <dgm:prSet/>
      <dgm:spPr/>
      <dgm:t>
        <a:bodyPr/>
        <a:lstStyle/>
        <a:p>
          <a:endParaRPr lang="ru-RU"/>
        </a:p>
      </dgm:t>
    </dgm:pt>
    <dgm:pt modelId="{2294733A-F56A-444A-8503-03F5C0623C45}" type="sibTrans" cxnId="{F6B909B5-E793-49FD-B98F-A5B8A040E238}">
      <dgm:prSet/>
      <dgm:spPr/>
      <dgm:t>
        <a:bodyPr/>
        <a:lstStyle/>
        <a:p>
          <a:endParaRPr lang="ru-RU"/>
        </a:p>
      </dgm:t>
    </dgm:pt>
    <dgm:pt modelId="{5D285407-64A8-4C07-A38B-D9E2BF8D362D}" type="pres">
      <dgm:prSet presAssocID="{64E3035E-D493-4CB9-BB26-0400E834120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3BEB17B-ADD3-4486-B4D2-627521323B5F}" type="pres">
      <dgm:prSet presAssocID="{64E3035E-D493-4CB9-BB26-0400E834120A}" presName="matrix" presStyleCnt="0"/>
      <dgm:spPr/>
    </dgm:pt>
    <dgm:pt modelId="{0133CA06-00EA-4AA4-BE70-79873B613D59}" type="pres">
      <dgm:prSet presAssocID="{64E3035E-D493-4CB9-BB26-0400E834120A}" presName="tile1" presStyleLbl="node1" presStyleIdx="0" presStyleCnt="4"/>
      <dgm:spPr/>
    </dgm:pt>
    <dgm:pt modelId="{9874ECBE-62F1-49EC-B3BE-240B33521045}" type="pres">
      <dgm:prSet presAssocID="{64E3035E-D493-4CB9-BB26-0400E834120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C8748DD-8E51-415A-945E-E3A004358F58}" type="pres">
      <dgm:prSet presAssocID="{64E3035E-D493-4CB9-BB26-0400E834120A}" presName="tile2" presStyleLbl="node1" presStyleIdx="1" presStyleCnt="4"/>
      <dgm:spPr/>
    </dgm:pt>
    <dgm:pt modelId="{ED5F519D-974A-4C18-9817-9A90E5AE4C5B}" type="pres">
      <dgm:prSet presAssocID="{64E3035E-D493-4CB9-BB26-0400E834120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2293394-3967-4DD8-9CEE-5D89F11303E7}" type="pres">
      <dgm:prSet presAssocID="{64E3035E-D493-4CB9-BB26-0400E834120A}" presName="tile3" presStyleLbl="node1" presStyleIdx="2" presStyleCnt="4"/>
      <dgm:spPr/>
    </dgm:pt>
    <dgm:pt modelId="{D7B52F00-5B1F-4EAA-9B3B-EE3F9565D41D}" type="pres">
      <dgm:prSet presAssocID="{64E3035E-D493-4CB9-BB26-0400E834120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0333C47-15BE-4E3E-B0C9-04CB8349063D}" type="pres">
      <dgm:prSet presAssocID="{64E3035E-D493-4CB9-BB26-0400E834120A}" presName="tile4" presStyleLbl="node1" presStyleIdx="3" presStyleCnt="4"/>
      <dgm:spPr/>
    </dgm:pt>
    <dgm:pt modelId="{16D08D5D-B7DC-4FCC-875A-5AD770ACF4E7}" type="pres">
      <dgm:prSet presAssocID="{64E3035E-D493-4CB9-BB26-0400E834120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6B8DED29-A8C7-4DB5-9BAA-3ABBFDADF29D}" type="pres">
      <dgm:prSet presAssocID="{64E3035E-D493-4CB9-BB26-0400E834120A}" presName="centerTile" presStyleLbl="fgShp" presStyleIdx="0" presStyleCnt="1" custScaleX="162038">
        <dgm:presLayoutVars>
          <dgm:chMax val="0"/>
          <dgm:chPref val="0"/>
        </dgm:presLayoutVars>
      </dgm:prSet>
      <dgm:spPr/>
    </dgm:pt>
  </dgm:ptLst>
  <dgm:cxnLst>
    <dgm:cxn modelId="{79D7CF1C-C7DB-4BAF-8855-7134AD3A2B3B}" srcId="{253E9965-1E4D-42E8-B938-6C25A076EE24}" destId="{1AD525D5-A97A-4EB6-B3B3-F2F2737222A6}" srcOrd="0" destOrd="0" parTransId="{88E702DF-6853-4363-BDFB-2F2EDD43C400}" sibTransId="{61A2F041-447F-48AE-AA68-A342E54CE931}"/>
    <dgm:cxn modelId="{444FBC3F-55C5-419B-9D58-31A5CAF13956}" type="presOf" srcId="{1AD525D5-A97A-4EB6-B3B3-F2F2737222A6}" destId="{0133CA06-00EA-4AA4-BE70-79873B613D59}" srcOrd="0" destOrd="0" presId="urn:microsoft.com/office/officeart/2005/8/layout/matrix1"/>
    <dgm:cxn modelId="{103F364B-8008-4470-B131-F0CA5D5F5D52}" type="presOf" srcId="{518F97E2-9301-42DE-A589-614D6A16E222}" destId="{D7B52F00-5B1F-4EAA-9B3B-EE3F9565D41D}" srcOrd="1" destOrd="0" presId="urn:microsoft.com/office/officeart/2005/8/layout/matrix1"/>
    <dgm:cxn modelId="{EB38DF6C-D8E4-4D7C-9295-6A10B936A885}" srcId="{64E3035E-D493-4CB9-BB26-0400E834120A}" destId="{253E9965-1E4D-42E8-B938-6C25A076EE24}" srcOrd="0" destOrd="0" parTransId="{E880D427-D23D-4F64-A566-26D16D9653A1}" sibTransId="{43894EB2-919C-40F4-939B-63A6CF9DD373}"/>
    <dgm:cxn modelId="{F88FB44D-A01A-4155-9AF9-8E735DD72F78}" type="presOf" srcId="{B0FFAC23-1F67-446D-B753-9CD4C62A28EB}" destId="{16D08D5D-B7DC-4FCC-875A-5AD770ACF4E7}" srcOrd="1" destOrd="0" presId="urn:microsoft.com/office/officeart/2005/8/layout/matrix1"/>
    <dgm:cxn modelId="{BF263A74-7193-46CD-9C81-E6326380458B}" type="presOf" srcId="{B0FFAC23-1F67-446D-B753-9CD4C62A28EB}" destId="{40333C47-15BE-4E3E-B0C9-04CB8349063D}" srcOrd="0" destOrd="0" presId="urn:microsoft.com/office/officeart/2005/8/layout/matrix1"/>
    <dgm:cxn modelId="{894A31A4-F7EB-40DC-9E0D-3F6E4B3C4254}" type="presOf" srcId="{7B7465E4-11B4-4390-AC74-E6DB16047A0C}" destId="{ED5F519D-974A-4C18-9817-9A90E5AE4C5B}" srcOrd="1" destOrd="0" presId="urn:microsoft.com/office/officeart/2005/8/layout/matrix1"/>
    <dgm:cxn modelId="{92E954B2-F14D-4CD1-8B83-E756A5E6439A}" srcId="{253E9965-1E4D-42E8-B938-6C25A076EE24}" destId="{7B7465E4-11B4-4390-AC74-E6DB16047A0C}" srcOrd="1" destOrd="0" parTransId="{AAAE3AEA-D1BF-445D-BBFE-5B7F29BFDD0D}" sibTransId="{B366C574-F079-4FD3-BE97-7C82C4446A11}"/>
    <dgm:cxn modelId="{F6B909B5-E793-49FD-B98F-A5B8A040E238}" srcId="{253E9965-1E4D-42E8-B938-6C25A076EE24}" destId="{B0FFAC23-1F67-446D-B753-9CD4C62A28EB}" srcOrd="3" destOrd="0" parTransId="{4B8A1470-8F6B-4127-8695-11378F99F7A6}" sibTransId="{2294733A-F56A-444A-8503-03F5C0623C45}"/>
    <dgm:cxn modelId="{2F7FFBC3-0652-4DF2-88EB-68403BAD828A}" type="presOf" srcId="{518F97E2-9301-42DE-A589-614D6A16E222}" destId="{52293394-3967-4DD8-9CEE-5D89F11303E7}" srcOrd="0" destOrd="0" presId="urn:microsoft.com/office/officeart/2005/8/layout/matrix1"/>
    <dgm:cxn modelId="{9A9736DD-54ED-4BF1-9F1C-423937474F97}" type="presOf" srcId="{253E9965-1E4D-42E8-B938-6C25A076EE24}" destId="{6B8DED29-A8C7-4DB5-9BAA-3ABBFDADF29D}" srcOrd="0" destOrd="0" presId="urn:microsoft.com/office/officeart/2005/8/layout/matrix1"/>
    <dgm:cxn modelId="{820EA6EB-25FF-4DAE-A055-4CA86F331ED0}" type="presOf" srcId="{1AD525D5-A97A-4EB6-B3B3-F2F2737222A6}" destId="{9874ECBE-62F1-49EC-B3BE-240B33521045}" srcOrd="1" destOrd="0" presId="urn:microsoft.com/office/officeart/2005/8/layout/matrix1"/>
    <dgm:cxn modelId="{8A5312F3-7356-487C-8D5E-D47501BF0425}" type="presOf" srcId="{64E3035E-D493-4CB9-BB26-0400E834120A}" destId="{5D285407-64A8-4C07-A38B-D9E2BF8D362D}" srcOrd="0" destOrd="0" presId="urn:microsoft.com/office/officeart/2005/8/layout/matrix1"/>
    <dgm:cxn modelId="{7704F7FB-6AC1-4E12-816E-D00443457442}" srcId="{253E9965-1E4D-42E8-B938-6C25A076EE24}" destId="{518F97E2-9301-42DE-A589-614D6A16E222}" srcOrd="2" destOrd="0" parTransId="{CE93B963-1216-48C0-9D7C-252D6111E56B}" sibTransId="{46C6F9FA-926E-49D1-B332-14ED96000953}"/>
    <dgm:cxn modelId="{D6F7D7FF-ACE1-4D60-ABD7-3A72B2307913}" type="presOf" srcId="{7B7465E4-11B4-4390-AC74-E6DB16047A0C}" destId="{2C8748DD-8E51-415A-945E-E3A004358F58}" srcOrd="0" destOrd="0" presId="urn:microsoft.com/office/officeart/2005/8/layout/matrix1"/>
    <dgm:cxn modelId="{4CFDACBF-ABC0-461D-9C37-2BD88B9CBC47}" type="presParOf" srcId="{5D285407-64A8-4C07-A38B-D9E2BF8D362D}" destId="{13BEB17B-ADD3-4486-B4D2-627521323B5F}" srcOrd="0" destOrd="0" presId="urn:microsoft.com/office/officeart/2005/8/layout/matrix1"/>
    <dgm:cxn modelId="{B1FF98BC-6066-46AE-BA17-B56CA8EAC388}" type="presParOf" srcId="{13BEB17B-ADD3-4486-B4D2-627521323B5F}" destId="{0133CA06-00EA-4AA4-BE70-79873B613D59}" srcOrd="0" destOrd="0" presId="urn:microsoft.com/office/officeart/2005/8/layout/matrix1"/>
    <dgm:cxn modelId="{C645498D-98B0-454D-A2B7-CAB7A9C7A9EB}" type="presParOf" srcId="{13BEB17B-ADD3-4486-B4D2-627521323B5F}" destId="{9874ECBE-62F1-49EC-B3BE-240B33521045}" srcOrd="1" destOrd="0" presId="urn:microsoft.com/office/officeart/2005/8/layout/matrix1"/>
    <dgm:cxn modelId="{2C39715A-2A20-4C5B-B882-F8647A99A0E0}" type="presParOf" srcId="{13BEB17B-ADD3-4486-B4D2-627521323B5F}" destId="{2C8748DD-8E51-415A-945E-E3A004358F58}" srcOrd="2" destOrd="0" presId="urn:microsoft.com/office/officeart/2005/8/layout/matrix1"/>
    <dgm:cxn modelId="{55101F90-7571-49DB-8A21-B5F4BAACD799}" type="presParOf" srcId="{13BEB17B-ADD3-4486-B4D2-627521323B5F}" destId="{ED5F519D-974A-4C18-9817-9A90E5AE4C5B}" srcOrd="3" destOrd="0" presId="urn:microsoft.com/office/officeart/2005/8/layout/matrix1"/>
    <dgm:cxn modelId="{56522A3D-4196-4F68-9A53-76F5DA095D93}" type="presParOf" srcId="{13BEB17B-ADD3-4486-B4D2-627521323B5F}" destId="{52293394-3967-4DD8-9CEE-5D89F11303E7}" srcOrd="4" destOrd="0" presId="urn:microsoft.com/office/officeart/2005/8/layout/matrix1"/>
    <dgm:cxn modelId="{9ABF9B92-C148-4C15-AB4C-84152A3AF106}" type="presParOf" srcId="{13BEB17B-ADD3-4486-B4D2-627521323B5F}" destId="{D7B52F00-5B1F-4EAA-9B3B-EE3F9565D41D}" srcOrd="5" destOrd="0" presId="urn:microsoft.com/office/officeart/2005/8/layout/matrix1"/>
    <dgm:cxn modelId="{106B8B0E-900C-49CA-9BA5-6D30F224835F}" type="presParOf" srcId="{13BEB17B-ADD3-4486-B4D2-627521323B5F}" destId="{40333C47-15BE-4E3E-B0C9-04CB8349063D}" srcOrd="6" destOrd="0" presId="urn:microsoft.com/office/officeart/2005/8/layout/matrix1"/>
    <dgm:cxn modelId="{563C82B1-0ED2-4889-BEB8-3E0634909C7D}" type="presParOf" srcId="{13BEB17B-ADD3-4486-B4D2-627521323B5F}" destId="{16D08D5D-B7DC-4FCC-875A-5AD770ACF4E7}" srcOrd="7" destOrd="0" presId="urn:microsoft.com/office/officeart/2005/8/layout/matrix1"/>
    <dgm:cxn modelId="{18F7B7D0-A708-4B5A-B689-7F0A953C1791}" type="presParOf" srcId="{5D285407-64A8-4C07-A38B-D9E2BF8D362D}" destId="{6B8DED29-A8C7-4DB5-9BAA-3ABBFDADF29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3F43B4-1215-47BC-ABD9-6A7864DC8E6A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3BDE78-73BA-49D9-90DF-C92D2BB06C65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/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Сурункали ошқозон яллиғланиши, ўткир гастритларда, колитларда берилади </a:t>
          </a:r>
          <a:endParaRPr lang="ru-RU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E3870D5-6DAF-4BE6-B1EA-0ADE199B7776}" type="parTrans" cxnId="{7021788F-F754-4958-BF01-3FA88E0D76AF}">
      <dgm:prSet/>
      <dgm:spPr/>
      <dgm:t>
        <a:bodyPr/>
        <a:lstStyle/>
        <a:p>
          <a:endParaRPr lang="ru-RU"/>
        </a:p>
      </dgm:t>
    </dgm:pt>
    <dgm:pt modelId="{22F8C148-0083-4C47-BF97-C17718E7A5A8}" type="sibTrans" cxnId="{7021788F-F754-4958-BF01-3FA88E0D76AF}">
      <dgm:prSet/>
      <dgm:spPr/>
      <dgm:t>
        <a:bodyPr/>
        <a:lstStyle/>
        <a:p>
          <a:endParaRPr lang="ru-RU"/>
        </a:p>
      </dgm:t>
    </dgm:pt>
    <dgm:pt modelId="{258CA5EE-40D3-4C3A-B2D8-662CE69E66CC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pPr algn="ctr"/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 пархезлик пархез таомлари </a:t>
          </a:r>
        </a:p>
        <a:p>
          <a:pPr algn="ctr"/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1-чи столга ўтказилади (яъни ўхшайди)</a:t>
          </a:r>
          <a:endParaRPr lang="ru-RU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75E4A2F-89E9-4F06-A63E-9E04FD14AFD9}" type="parTrans" cxnId="{154B9BF6-58D9-40B9-8B4E-3700F425A48F}">
      <dgm:prSet/>
      <dgm:spPr/>
      <dgm:t>
        <a:bodyPr/>
        <a:lstStyle/>
        <a:p>
          <a:endParaRPr lang="ru-RU"/>
        </a:p>
      </dgm:t>
    </dgm:pt>
    <dgm:pt modelId="{13FF2456-1AFA-4224-B8CF-103279201060}" type="sibTrans" cxnId="{154B9BF6-58D9-40B9-8B4E-3700F425A48F}">
      <dgm:prSet/>
      <dgm:spPr/>
      <dgm:t>
        <a:bodyPr/>
        <a:lstStyle/>
        <a:p>
          <a:endParaRPr lang="ru-RU"/>
        </a:p>
      </dgm:t>
    </dgm:pt>
    <dgm:pt modelId="{C7614018-DCBF-4471-A419-6C44323A5388}" type="pres">
      <dgm:prSet presAssocID="{813F43B4-1215-47BC-ABD9-6A7864DC8E6A}" presName="linear" presStyleCnt="0">
        <dgm:presLayoutVars>
          <dgm:dir/>
          <dgm:resizeHandles val="exact"/>
        </dgm:presLayoutVars>
      </dgm:prSet>
      <dgm:spPr/>
    </dgm:pt>
    <dgm:pt modelId="{61EF993B-08E2-4ABA-A983-3DB28607F122}" type="pres">
      <dgm:prSet presAssocID="{1A3BDE78-73BA-49D9-90DF-C92D2BB06C65}" presName="comp" presStyleCnt="0"/>
      <dgm:spPr/>
    </dgm:pt>
    <dgm:pt modelId="{DE17CAF4-9874-4B14-87F4-3B88002F144C}" type="pres">
      <dgm:prSet presAssocID="{1A3BDE78-73BA-49D9-90DF-C92D2BB06C65}" presName="box" presStyleLbl="node1" presStyleIdx="0" presStyleCnt="2"/>
      <dgm:spPr/>
    </dgm:pt>
    <dgm:pt modelId="{E7065CED-B553-4756-A570-1AF7BCE1B1ED}" type="pres">
      <dgm:prSet presAssocID="{1A3BDE78-73BA-49D9-90DF-C92D2BB06C65}" presName="img" presStyleLbl="fgImgPlace1" presStyleIdx="0" presStyleCnt="2" custScaleX="124862" custLinFactNeighborX="8681" custLinFactNeighborY="193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7A06CFC-A367-4B6C-AA16-4A6DCABB279E}" type="pres">
      <dgm:prSet presAssocID="{1A3BDE78-73BA-49D9-90DF-C92D2BB06C65}" presName="text" presStyleLbl="node1" presStyleIdx="0" presStyleCnt="2">
        <dgm:presLayoutVars>
          <dgm:bulletEnabled val="1"/>
        </dgm:presLayoutVars>
      </dgm:prSet>
      <dgm:spPr/>
    </dgm:pt>
    <dgm:pt modelId="{F381341B-E65B-4C2F-96A1-CBCCBF3A5AF0}" type="pres">
      <dgm:prSet presAssocID="{22F8C148-0083-4C47-BF97-C17718E7A5A8}" presName="spacer" presStyleCnt="0"/>
      <dgm:spPr/>
    </dgm:pt>
    <dgm:pt modelId="{6A0B025E-8836-41C6-9C69-1FC3ABDD5514}" type="pres">
      <dgm:prSet presAssocID="{258CA5EE-40D3-4C3A-B2D8-662CE69E66CC}" presName="comp" presStyleCnt="0"/>
      <dgm:spPr/>
    </dgm:pt>
    <dgm:pt modelId="{AB30F9CE-BE73-4BC7-8F1E-7DBAF4089157}" type="pres">
      <dgm:prSet presAssocID="{258CA5EE-40D3-4C3A-B2D8-662CE69E66CC}" presName="box" presStyleLbl="node1" presStyleIdx="1" presStyleCnt="2"/>
      <dgm:spPr/>
    </dgm:pt>
    <dgm:pt modelId="{BD8582A4-B1B1-494C-8C8E-41CDDD61E408}" type="pres">
      <dgm:prSet presAssocID="{258CA5EE-40D3-4C3A-B2D8-662CE69E66CC}" presName="img" presStyleLbl="fgImgPlace1" presStyleIdx="1" presStyleCnt="2" custScaleX="126876" custLinFactNeighborX="5347" custLinFactNeighborY="1572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DB2CFBA-49D1-403A-BB9F-C66D7CF601B3}" type="pres">
      <dgm:prSet presAssocID="{258CA5EE-40D3-4C3A-B2D8-662CE69E66CC}" presName="text" presStyleLbl="node1" presStyleIdx="1" presStyleCnt="2">
        <dgm:presLayoutVars>
          <dgm:bulletEnabled val="1"/>
        </dgm:presLayoutVars>
      </dgm:prSet>
      <dgm:spPr/>
    </dgm:pt>
  </dgm:ptLst>
  <dgm:cxnLst>
    <dgm:cxn modelId="{B8152526-E089-4D93-81AE-7124A0B2E56F}" type="presOf" srcId="{258CA5EE-40D3-4C3A-B2D8-662CE69E66CC}" destId="{5DB2CFBA-49D1-403A-BB9F-C66D7CF601B3}" srcOrd="1" destOrd="0" presId="urn:microsoft.com/office/officeart/2005/8/layout/vList4#1"/>
    <dgm:cxn modelId="{A85F845D-D663-4BC1-AD34-0087647704A1}" type="presOf" srcId="{258CA5EE-40D3-4C3A-B2D8-662CE69E66CC}" destId="{AB30F9CE-BE73-4BC7-8F1E-7DBAF4089157}" srcOrd="0" destOrd="0" presId="urn:microsoft.com/office/officeart/2005/8/layout/vList4#1"/>
    <dgm:cxn modelId="{117A666A-5C0C-436D-8978-785DBD947D35}" type="presOf" srcId="{1A3BDE78-73BA-49D9-90DF-C92D2BB06C65}" destId="{F7A06CFC-A367-4B6C-AA16-4A6DCABB279E}" srcOrd="1" destOrd="0" presId="urn:microsoft.com/office/officeart/2005/8/layout/vList4#1"/>
    <dgm:cxn modelId="{7021788F-F754-4958-BF01-3FA88E0D76AF}" srcId="{813F43B4-1215-47BC-ABD9-6A7864DC8E6A}" destId="{1A3BDE78-73BA-49D9-90DF-C92D2BB06C65}" srcOrd="0" destOrd="0" parTransId="{2E3870D5-6DAF-4BE6-B1EA-0ADE199B7776}" sibTransId="{22F8C148-0083-4C47-BF97-C17718E7A5A8}"/>
    <dgm:cxn modelId="{DB406DB7-ACF2-4E6D-80DF-C535BE450803}" type="presOf" srcId="{1A3BDE78-73BA-49D9-90DF-C92D2BB06C65}" destId="{DE17CAF4-9874-4B14-87F4-3B88002F144C}" srcOrd="0" destOrd="0" presId="urn:microsoft.com/office/officeart/2005/8/layout/vList4#1"/>
    <dgm:cxn modelId="{8E8C28D1-7CA9-4906-9A29-6C35067D7489}" type="presOf" srcId="{813F43B4-1215-47BC-ABD9-6A7864DC8E6A}" destId="{C7614018-DCBF-4471-A419-6C44323A5388}" srcOrd="0" destOrd="0" presId="urn:microsoft.com/office/officeart/2005/8/layout/vList4#1"/>
    <dgm:cxn modelId="{154B9BF6-58D9-40B9-8B4E-3700F425A48F}" srcId="{813F43B4-1215-47BC-ABD9-6A7864DC8E6A}" destId="{258CA5EE-40D3-4C3A-B2D8-662CE69E66CC}" srcOrd="1" destOrd="0" parTransId="{575E4A2F-89E9-4F06-A63E-9E04FD14AFD9}" sibTransId="{13FF2456-1AFA-4224-B8CF-103279201060}"/>
    <dgm:cxn modelId="{D1FBECB4-ABC2-4507-A042-487A96003FBC}" type="presParOf" srcId="{C7614018-DCBF-4471-A419-6C44323A5388}" destId="{61EF993B-08E2-4ABA-A983-3DB28607F122}" srcOrd="0" destOrd="0" presId="urn:microsoft.com/office/officeart/2005/8/layout/vList4#1"/>
    <dgm:cxn modelId="{94768EEE-A501-4838-A3AA-D034D886EF65}" type="presParOf" srcId="{61EF993B-08E2-4ABA-A983-3DB28607F122}" destId="{DE17CAF4-9874-4B14-87F4-3B88002F144C}" srcOrd="0" destOrd="0" presId="urn:microsoft.com/office/officeart/2005/8/layout/vList4#1"/>
    <dgm:cxn modelId="{C21301A8-C247-442F-82F4-721D8239E689}" type="presParOf" srcId="{61EF993B-08E2-4ABA-A983-3DB28607F122}" destId="{E7065CED-B553-4756-A570-1AF7BCE1B1ED}" srcOrd="1" destOrd="0" presId="urn:microsoft.com/office/officeart/2005/8/layout/vList4#1"/>
    <dgm:cxn modelId="{7324CEF0-B017-49CC-AF83-B57609FEF118}" type="presParOf" srcId="{61EF993B-08E2-4ABA-A983-3DB28607F122}" destId="{F7A06CFC-A367-4B6C-AA16-4A6DCABB279E}" srcOrd="2" destOrd="0" presId="urn:microsoft.com/office/officeart/2005/8/layout/vList4#1"/>
    <dgm:cxn modelId="{8FD5EC38-E479-46FB-99E3-A5E8AD548F16}" type="presParOf" srcId="{C7614018-DCBF-4471-A419-6C44323A5388}" destId="{F381341B-E65B-4C2F-96A1-CBCCBF3A5AF0}" srcOrd="1" destOrd="0" presId="urn:microsoft.com/office/officeart/2005/8/layout/vList4#1"/>
    <dgm:cxn modelId="{EE235FA0-CBF2-4E6F-AA73-1E92B282FA19}" type="presParOf" srcId="{C7614018-DCBF-4471-A419-6C44323A5388}" destId="{6A0B025E-8836-41C6-9C69-1FC3ABDD5514}" srcOrd="2" destOrd="0" presId="urn:microsoft.com/office/officeart/2005/8/layout/vList4#1"/>
    <dgm:cxn modelId="{CAFE94E1-AC54-42E7-B813-245CB23E0C74}" type="presParOf" srcId="{6A0B025E-8836-41C6-9C69-1FC3ABDD5514}" destId="{AB30F9CE-BE73-4BC7-8F1E-7DBAF4089157}" srcOrd="0" destOrd="0" presId="urn:microsoft.com/office/officeart/2005/8/layout/vList4#1"/>
    <dgm:cxn modelId="{9BF4806D-AF0D-4D18-B97B-00F8F8283826}" type="presParOf" srcId="{6A0B025E-8836-41C6-9C69-1FC3ABDD5514}" destId="{BD8582A4-B1B1-494C-8C8E-41CDDD61E408}" srcOrd="1" destOrd="0" presId="urn:microsoft.com/office/officeart/2005/8/layout/vList4#1"/>
    <dgm:cxn modelId="{07388EBB-F41E-470D-8A46-4C38407C21BA}" type="presParOf" srcId="{6A0B025E-8836-41C6-9C69-1FC3ABDD5514}" destId="{5DB2CFBA-49D1-403A-BB9F-C66D7CF601B3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81F33A-CA2E-40D4-8153-D1DB86BD3474}" type="doc">
      <dgm:prSet loTypeId="urn:microsoft.com/office/officeart/2005/8/layout/hList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7508D8-C9AA-45D3-90C2-0E379C4B37E4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3600" b="1" dirty="0">
              <a:effectLst/>
              <a:latin typeface="Times New Roman" pitchFamily="18" charset="0"/>
              <a:cs typeface="Times New Roman" pitchFamily="18" charset="0"/>
            </a:rPr>
            <a:t>Жигар ҳамда ўт йўли ва ўт пуфаги касалликларида тавсия этилади</a:t>
          </a:r>
          <a:endParaRPr lang="ru-RU" sz="36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D49BB6E-3A21-48A5-A2DC-BB3A27E395E1}" type="parTrans" cxnId="{98182C6E-3442-4424-88E7-1E9FE0E94FDA}">
      <dgm:prSet/>
      <dgm:spPr/>
      <dgm:t>
        <a:bodyPr/>
        <a:lstStyle/>
        <a:p>
          <a:endParaRPr lang="ru-RU"/>
        </a:p>
      </dgm:t>
    </dgm:pt>
    <dgm:pt modelId="{48353B5B-2241-4F76-AE77-A8D78F8C09FE}" type="sibTrans" cxnId="{98182C6E-3442-4424-88E7-1E9FE0E94FDA}">
      <dgm:prSet/>
      <dgm:spPr/>
      <dgm:t>
        <a:bodyPr/>
        <a:lstStyle/>
        <a:p>
          <a:endParaRPr lang="ru-RU"/>
        </a:p>
      </dgm:t>
    </dgm:pt>
    <dgm:pt modelId="{7F298CF3-9DE6-44B1-9435-0E59A4A185F1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Ёғлар миқдори мумкин қадар чегараланади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75D6463-ED80-443C-BEFC-D8D2D3B5BD69}" type="parTrans" cxnId="{9BF939D3-B7E9-4771-9296-68137DD0ABD6}">
      <dgm:prSet/>
      <dgm:spPr/>
      <dgm:t>
        <a:bodyPr/>
        <a:lstStyle/>
        <a:p>
          <a:endParaRPr lang="ru-RU"/>
        </a:p>
      </dgm:t>
    </dgm:pt>
    <dgm:pt modelId="{AC6CDF63-AC22-4B44-93E0-7CCE6BC7A70A}" type="sibTrans" cxnId="{9BF939D3-B7E9-4771-9296-68137DD0ABD6}">
      <dgm:prSet/>
      <dgm:spPr/>
      <dgm:t>
        <a:bodyPr/>
        <a:lstStyle/>
        <a:p>
          <a:endParaRPr lang="ru-RU"/>
        </a:p>
      </dgm:t>
    </dgm:pt>
    <dgm:pt modelId="{191E0E1D-6FB7-4FB3-ABF6-B77B13E72D38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Сут ва сут махсулотлари, творог, наматак дамламаси тавсия этилади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B02C503-8AA1-4368-B327-5EA3B4CB9B8C}" type="parTrans" cxnId="{A2ED9A26-6AF1-466E-858C-EA1C4AA95449}">
      <dgm:prSet/>
      <dgm:spPr/>
      <dgm:t>
        <a:bodyPr/>
        <a:lstStyle/>
        <a:p>
          <a:endParaRPr lang="ru-RU"/>
        </a:p>
      </dgm:t>
    </dgm:pt>
    <dgm:pt modelId="{C0EC694B-C60A-443B-BDAE-D53D3E97940A}" type="sibTrans" cxnId="{A2ED9A26-6AF1-466E-858C-EA1C4AA95449}">
      <dgm:prSet/>
      <dgm:spPr/>
      <dgm:t>
        <a:bodyPr/>
        <a:lstStyle/>
        <a:p>
          <a:endParaRPr lang="ru-RU"/>
        </a:p>
      </dgm:t>
    </dgm:pt>
    <dgm:pt modelId="{CB7C75C6-2F2D-4862-843C-1F3987DF155A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Овқатлар қайнатиб ва буғда пиширган холатда берилади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16A8632-AFAE-48BF-B5D8-91765A299613}" type="parTrans" cxnId="{913F4C83-97C6-43B5-A778-2F75C89DC1D7}">
      <dgm:prSet/>
      <dgm:spPr/>
      <dgm:t>
        <a:bodyPr/>
        <a:lstStyle/>
        <a:p>
          <a:endParaRPr lang="ru-RU"/>
        </a:p>
      </dgm:t>
    </dgm:pt>
    <dgm:pt modelId="{2ACB3CD5-BC70-4C93-9F31-43902D9ACAFE}" type="sibTrans" cxnId="{913F4C83-97C6-43B5-A778-2F75C89DC1D7}">
      <dgm:prSet/>
      <dgm:spPr/>
      <dgm:t>
        <a:bodyPr/>
        <a:lstStyle/>
        <a:p>
          <a:endParaRPr lang="ru-RU"/>
        </a:p>
      </dgm:t>
    </dgm:pt>
    <dgm:pt modelId="{BF171537-8120-495E-8A6B-CC9E3E64BF40}" type="pres">
      <dgm:prSet presAssocID="{B681F33A-CA2E-40D4-8153-D1DB86BD3474}" presName="composite" presStyleCnt="0">
        <dgm:presLayoutVars>
          <dgm:chMax val="1"/>
          <dgm:dir/>
          <dgm:resizeHandles val="exact"/>
        </dgm:presLayoutVars>
      </dgm:prSet>
      <dgm:spPr/>
    </dgm:pt>
    <dgm:pt modelId="{E797208C-36DB-4F14-A6D5-B46100B3D4C7}" type="pres">
      <dgm:prSet presAssocID="{3E7508D8-C9AA-45D3-90C2-0E379C4B37E4}" presName="roof" presStyleLbl="dkBgShp" presStyleIdx="0" presStyleCnt="2"/>
      <dgm:spPr/>
    </dgm:pt>
    <dgm:pt modelId="{DA040B3E-E3E5-408F-AF87-B32A675863F0}" type="pres">
      <dgm:prSet presAssocID="{3E7508D8-C9AA-45D3-90C2-0E379C4B37E4}" presName="pillars" presStyleCnt="0"/>
      <dgm:spPr/>
    </dgm:pt>
    <dgm:pt modelId="{995F84DF-F082-493D-BE11-94239C592847}" type="pres">
      <dgm:prSet presAssocID="{3E7508D8-C9AA-45D3-90C2-0E379C4B37E4}" presName="pillar1" presStyleLbl="node1" presStyleIdx="0" presStyleCnt="3">
        <dgm:presLayoutVars>
          <dgm:bulletEnabled val="1"/>
        </dgm:presLayoutVars>
      </dgm:prSet>
      <dgm:spPr/>
    </dgm:pt>
    <dgm:pt modelId="{C716C2ED-E733-4A3C-B260-E74E762BA111}" type="pres">
      <dgm:prSet presAssocID="{191E0E1D-6FB7-4FB3-ABF6-B77B13E72D38}" presName="pillarX" presStyleLbl="node1" presStyleIdx="1" presStyleCnt="3">
        <dgm:presLayoutVars>
          <dgm:bulletEnabled val="1"/>
        </dgm:presLayoutVars>
      </dgm:prSet>
      <dgm:spPr/>
    </dgm:pt>
    <dgm:pt modelId="{8BE7DF09-A76B-4691-BDBB-6511B2E705C9}" type="pres">
      <dgm:prSet presAssocID="{CB7C75C6-2F2D-4862-843C-1F3987DF155A}" presName="pillarX" presStyleLbl="node1" presStyleIdx="2" presStyleCnt="3">
        <dgm:presLayoutVars>
          <dgm:bulletEnabled val="1"/>
        </dgm:presLayoutVars>
      </dgm:prSet>
      <dgm:spPr/>
    </dgm:pt>
    <dgm:pt modelId="{B983B71B-37A9-413B-BCF1-8E86AC6A8C95}" type="pres">
      <dgm:prSet presAssocID="{3E7508D8-C9AA-45D3-90C2-0E379C4B37E4}" presName="base" presStyleLbl="dkBgShp" presStyleIdx="1" presStyleCnt="2"/>
      <dgm:spPr>
        <a:solidFill>
          <a:srgbClr val="7030A0"/>
        </a:solidFill>
      </dgm:spPr>
    </dgm:pt>
  </dgm:ptLst>
  <dgm:cxnLst>
    <dgm:cxn modelId="{BF967301-5DBF-40EC-85B9-E978FC1FF2DE}" type="presOf" srcId="{B681F33A-CA2E-40D4-8153-D1DB86BD3474}" destId="{BF171537-8120-495E-8A6B-CC9E3E64BF40}" srcOrd="0" destOrd="0" presId="urn:microsoft.com/office/officeart/2005/8/layout/hList3"/>
    <dgm:cxn modelId="{A2ED9A26-6AF1-466E-858C-EA1C4AA95449}" srcId="{3E7508D8-C9AA-45D3-90C2-0E379C4B37E4}" destId="{191E0E1D-6FB7-4FB3-ABF6-B77B13E72D38}" srcOrd="1" destOrd="0" parTransId="{AB02C503-8AA1-4368-B327-5EA3B4CB9B8C}" sibTransId="{C0EC694B-C60A-443B-BDAE-D53D3E97940A}"/>
    <dgm:cxn modelId="{635C113E-6053-4D47-8A7E-353ECEB7F57A}" type="presOf" srcId="{191E0E1D-6FB7-4FB3-ABF6-B77B13E72D38}" destId="{C716C2ED-E733-4A3C-B260-E74E762BA111}" srcOrd="0" destOrd="0" presId="urn:microsoft.com/office/officeart/2005/8/layout/hList3"/>
    <dgm:cxn modelId="{98182C6E-3442-4424-88E7-1E9FE0E94FDA}" srcId="{B681F33A-CA2E-40D4-8153-D1DB86BD3474}" destId="{3E7508D8-C9AA-45D3-90C2-0E379C4B37E4}" srcOrd="0" destOrd="0" parTransId="{4D49BB6E-3A21-48A5-A2DC-BB3A27E395E1}" sibTransId="{48353B5B-2241-4F76-AE77-A8D78F8C09FE}"/>
    <dgm:cxn modelId="{913F4C83-97C6-43B5-A778-2F75C89DC1D7}" srcId="{3E7508D8-C9AA-45D3-90C2-0E379C4B37E4}" destId="{CB7C75C6-2F2D-4862-843C-1F3987DF155A}" srcOrd="2" destOrd="0" parTransId="{916A8632-AFAE-48BF-B5D8-91765A299613}" sibTransId="{2ACB3CD5-BC70-4C93-9F31-43902D9ACAFE}"/>
    <dgm:cxn modelId="{4B5CC3A2-B7D0-4769-8B76-C44F43FCA2A8}" type="presOf" srcId="{CB7C75C6-2F2D-4862-843C-1F3987DF155A}" destId="{8BE7DF09-A76B-4691-BDBB-6511B2E705C9}" srcOrd="0" destOrd="0" presId="urn:microsoft.com/office/officeart/2005/8/layout/hList3"/>
    <dgm:cxn modelId="{9BF939D3-B7E9-4771-9296-68137DD0ABD6}" srcId="{3E7508D8-C9AA-45D3-90C2-0E379C4B37E4}" destId="{7F298CF3-9DE6-44B1-9435-0E59A4A185F1}" srcOrd="0" destOrd="0" parTransId="{F75D6463-ED80-443C-BEFC-D8D2D3B5BD69}" sibTransId="{AC6CDF63-AC22-4B44-93E0-7CCE6BC7A70A}"/>
    <dgm:cxn modelId="{DA11B2D6-A382-4AB2-A50C-DDF88556A5E8}" type="presOf" srcId="{3E7508D8-C9AA-45D3-90C2-0E379C4B37E4}" destId="{E797208C-36DB-4F14-A6D5-B46100B3D4C7}" srcOrd="0" destOrd="0" presId="urn:microsoft.com/office/officeart/2005/8/layout/hList3"/>
    <dgm:cxn modelId="{254B07FC-9311-49AC-B611-BCFEE314ACD8}" type="presOf" srcId="{7F298CF3-9DE6-44B1-9435-0E59A4A185F1}" destId="{995F84DF-F082-493D-BE11-94239C592847}" srcOrd="0" destOrd="0" presId="urn:microsoft.com/office/officeart/2005/8/layout/hList3"/>
    <dgm:cxn modelId="{488100E1-E19F-4F09-9B87-235BD544E804}" type="presParOf" srcId="{BF171537-8120-495E-8A6B-CC9E3E64BF40}" destId="{E797208C-36DB-4F14-A6D5-B46100B3D4C7}" srcOrd="0" destOrd="0" presId="urn:microsoft.com/office/officeart/2005/8/layout/hList3"/>
    <dgm:cxn modelId="{9B508BAF-3FB7-46D2-A7C4-7C93F94B752B}" type="presParOf" srcId="{BF171537-8120-495E-8A6B-CC9E3E64BF40}" destId="{DA040B3E-E3E5-408F-AF87-B32A675863F0}" srcOrd="1" destOrd="0" presId="urn:microsoft.com/office/officeart/2005/8/layout/hList3"/>
    <dgm:cxn modelId="{EAEA6F32-8139-4532-9FEF-E5A80BB27595}" type="presParOf" srcId="{DA040B3E-E3E5-408F-AF87-B32A675863F0}" destId="{995F84DF-F082-493D-BE11-94239C592847}" srcOrd="0" destOrd="0" presId="urn:microsoft.com/office/officeart/2005/8/layout/hList3"/>
    <dgm:cxn modelId="{55FBCFD3-A7A5-4599-A032-1073129E27A2}" type="presParOf" srcId="{DA040B3E-E3E5-408F-AF87-B32A675863F0}" destId="{C716C2ED-E733-4A3C-B260-E74E762BA111}" srcOrd="1" destOrd="0" presId="urn:microsoft.com/office/officeart/2005/8/layout/hList3"/>
    <dgm:cxn modelId="{929B09AF-41C9-45A8-9104-310325167425}" type="presParOf" srcId="{DA040B3E-E3E5-408F-AF87-B32A675863F0}" destId="{8BE7DF09-A76B-4691-BDBB-6511B2E705C9}" srcOrd="2" destOrd="0" presId="urn:microsoft.com/office/officeart/2005/8/layout/hList3"/>
    <dgm:cxn modelId="{3B2AC627-CAE1-46B2-A50F-F832E56C4AA3}" type="presParOf" srcId="{BF171537-8120-495E-8A6B-CC9E3E64BF40}" destId="{B983B71B-37A9-413B-BCF1-8E86AC6A8C9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182B3F-CEE5-46A7-8A57-B9C7CB33DD42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F94DA89-A91F-48F6-B645-D557F88C9B4F}">
      <dgm:prSet phldrT="[Текст]"/>
      <dgm:sp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ru-RU" dirty="0"/>
        </a:p>
      </dgm:t>
    </dgm:pt>
    <dgm:pt modelId="{38CD7160-4E4F-4CF8-841D-8EA6B61E64A4}" type="parTrans" cxnId="{C4EBE8D2-9E37-4720-8528-06B553FA3317}">
      <dgm:prSet/>
      <dgm:spPr/>
      <dgm:t>
        <a:bodyPr/>
        <a:lstStyle/>
        <a:p>
          <a:endParaRPr lang="ru-RU"/>
        </a:p>
      </dgm:t>
    </dgm:pt>
    <dgm:pt modelId="{F8A837FD-2EBF-4065-B265-8EAA28267B85}" type="sibTrans" cxnId="{C4EBE8D2-9E37-4720-8528-06B553FA3317}">
      <dgm:prSet/>
      <dgm:spPr/>
      <dgm:t>
        <a:bodyPr/>
        <a:lstStyle/>
        <a:p>
          <a:endParaRPr lang="ru-RU"/>
        </a:p>
      </dgm:t>
    </dgm:pt>
    <dgm:pt modelId="{40418E75-60F6-4F43-B267-EF211B0B60E4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Подагра касаллигида берилади </a:t>
          </a:r>
          <a:endParaRPr lang="ru-RU" sz="3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9FC85CC-9853-43D5-81A3-BF56653A057B}" type="parTrans" cxnId="{30664180-6F5B-477A-B15F-FC6F1D7966E4}">
      <dgm:prSet/>
      <dgm:spPr/>
      <dgm:t>
        <a:bodyPr/>
        <a:lstStyle/>
        <a:p>
          <a:endParaRPr lang="ru-RU"/>
        </a:p>
      </dgm:t>
    </dgm:pt>
    <dgm:pt modelId="{2094A158-38A0-45B7-BF52-3BCAFAAD4042}" type="sibTrans" cxnId="{30664180-6F5B-477A-B15F-FC6F1D7966E4}">
      <dgm:prSet/>
      <dgm:spPr/>
      <dgm:t>
        <a:bodyPr/>
        <a:lstStyle/>
        <a:p>
          <a:endParaRPr lang="ru-RU"/>
        </a:p>
      </dgm:t>
    </dgm:pt>
    <dgm:pt modelId="{EE1211E0-8627-42B3-927E-DB80364AC521}">
      <dgm:prSet phldrT="[Текст]"/>
      <dgm:sp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endParaRPr lang="ru-RU" dirty="0"/>
        </a:p>
      </dgm:t>
    </dgm:pt>
    <dgm:pt modelId="{7DFEC151-8E35-4D81-8C95-04CBFBBBB64D}" type="parTrans" cxnId="{23FD4D29-1CC5-43BB-919E-95C7E0701079}">
      <dgm:prSet/>
      <dgm:spPr/>
      <dgm:t>
        <a:bodyPr/>
        <a:lstStyle/>
        <a:p>
          <a:endParaRPr lang="ru-RU"/>
        </a:p>
      </dgm:t>
    </dgm:pt>
    <dgm:pt modelId="{8F5A721E-17DF-43B2-9F32-0039D8625CCA}" type="sibTrans" cxnId="{23FD4D29-1CC5-43BB-919E-95C7E0701079}">
      <dgm:prSet/>
      <dgm:spPr/>
      <dgm:t>
        <a:bodyPr/>
        <a:lstStyle/>
        <a:p>
          <a:endParaRPr lang="ru-RU"/>
        </a:p>
      </dgm:t>
    </dgm:pt>
    <dgm:pt modelId="{804737DE-FE45-4E69-B762-EBEA895B3891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Бунда гўштли махсулотлар чегараланади </a:t>
          </a:r>
          <a:endParaRPr lang="ru-RU" sz="3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E6E7E69-1073-40DB-B182-2AD1F6FF626C}" type="parTrans" cxnId="{12349D89-7793-4E14-85A2-4CA870B6D372}">
      <dgm:prSet/>
      <dgm:spPr/>
      <dgm:t>
        <a:bodyPr/>
        <a:lstStyle/>
        <a:p>
          <a:endParaRPr lang="ru-RU"/>
        </a:p>
      </dgm:t>
    </dgm:pt>
    <dgm:pt modelId="{66265D12-85C8-4A01-98CB-FC8382174D5D}" type="sibTrans" cxnId="{12349D89-7793-4E14-85A2-4CA870B6D372}">
      <dgm:prSet/>
      <dgm:spPr/>
      <dgm:t>
        <a:bodyPr/>
        <a:lstStyle/>
        <a:p>
          <a:endParaRPr lang="ru-RU"/>
        </a:p>
      </dgm:t>
    </dgm:pt>
    <dgm:pt modelId="{24ED18F6-16A3-4388-8B87-9715047A6862}">
      <dgm:prSet phldrT="[Текст]"/>
      <dgm:sp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endParaRPr lang="ru-RU" dirty="0"/>
        </a:p>
      </dgm:t>
    </dgm:pt>
    <dgm:pt modelId="{4D03067A-0D58-41C8-9117-043CCF2851BD}" type="parTrans" cxnId="{48B5C8B1-D513-4D47-B477-3AFFDA472D29}">
      <dgm:prSet/>
      <dgm:spPr/>
      <dgm:t>
        <a:bodyPr/>
        <a:lstStyle/>
        <a:p>
          <a:endParaRPr lang="ru-RU"/>
        </a:p>
      </dgm:t>
    </dgm:pt>
    <dgm:pt modelId="{976B1B21-6EDE-4FD6-A68B-8F1B2D5F5B32}" type="sibTrans" cxnId="{48B5C8B1-D513-4D47-B477-3AFFDA472D29}">
      <dgm:prSet/>
      <dgm:spPr/>
      <dgm:t>
        <a:bodyPr/>
        <a:lstStyle/>
        <a:p>
          <a:endParaRPr lang="ru-RU"/>
        </a:p>
      </dgm:t>
    </dgm:pt>
    <dgm:pt modelId="{C0911058-4E19-4C45-B07B-465D006430A5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Витамин тутувчи сабзовотлар, сут, сут махсулотлари тавсия этилади, иложи борича оқсиллар камайтирилади.</a:t>
          </a:r>
          <a:endParaRPr lang="ru-RU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249D9E0-0668-4F8A-9A68-0B83CA920D28}" type="parTrans" cxnId="{6886FAE2-D485-4698-8430-B0CACCAB83C3}">
      <dgm:prSet/>
      <dgm:spPr/>
      <dgm:t>
        <a:bodyPr/>
        <a:lstStyle/>
        <a:p>
          <a:endParaRPr lang="ru-RU"/>
        </a:p>
      </dgm:t>
    </dgm:pt>
    <dgm:pt modelId="{B3764954-C6A8-45BB-A5D2-17C34151A80B}" type="sibTrans" cxnId="{6886FAE2-D485-4698-8430-B0CACCAB83C3}">
      <dgm:prSet/>
      <dgm:spPr/>
      <dgm:t>
        <a:bodyPr/>
        <a:lstStyle/>
        <a:p>
          <a:endParaRPr lang="ru-RU"/>
        </a:p>
      </dgm:t>
    </dgm:pt>
    <dgm:pt modelId="{C1FD0FB1-09B3-4293-B636-7D5DFE81FD9E}" type="pres">
      <dgm:prSet presAssocID="{23182B3F-CEE5-46A7-8A57-B9C7CB33DD42}" presName="linearFlow" presStyleCnt="0">
        <dgm:presLayoutVars>
          <dgm:dir/>
          <dgm:animLvl val="lvl"/>
          <dgm:resizeHandles val="exact"/>
        </dgm:presLayoutVars>
      </dgm:prSet>
      <dgm:spPr/>
    </dgm:pt>
    <dgm:pt modelId="{244CC80C-8BE5-4F03-A394-F3EBC786DD6C}" type="pres">
      <dgm:prSet presAssocID="{FF94DA89-A91F-48F6-B645-D557F88C9B4F}" presName="composite" presStyleCnt="0"/>
      <dgm:spPr/>
    </dgm:pt>
    <dgm:pt modelId="{1FAC133E-2B93-4639-B456-87EAB121FC0D}" type="pres">
      <dgm:prSet presAssocID="{FF94DA89-A91F-48F6-B645-D557F88C9B4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D1CDB42-D6D5-4670-B39C-51EB4F2BD95F}" type="pres">
      <dgm:prSet presAssocID="{FF94DA89-A91F-48F6-B645-D557F88C9B4F}" presName="descendantText" presStyleLbl="alignAcc1" presStyleIdx="0" presStyleCnt="3" custLinFactNeighborX="558" custLinFactNeighborY="-2728">
        <dgm:presLayoutVars>
          <dgm:bulletEnabled val="1"/>
        </dgm:presLayoutVars>
      </dgm:prSet>
      <dgm:spPr/>
    </dgm:pt>
    <dgm:pt modelId="{DEFDCDEB-60CE-438B-B312-85BBB59102B4}" type="pres">
      <dgm:prSet presAssocID="{F8A837FD-2EBF-4065-B265-8EAA28267B85}" presName="sp" presStyleCnt="0"/>
      <dgm:spPr/>
    </dgm:pt>
    <dgm:pt modelId="{A17CF4A3-F1F2-4A0A-92A3-56F0691D9FBB}" type="pres">
      <dgm:prSet presAssocID="{EE1211E0-8627-42B3-927E-DB80364AC521}" presName="composite" presStyleCnt="0"/>
      <dgm:spPr/>
    </dgm:pt>
    <dgm:pt modelId="{8B5ABEB4-9B45-4C69-9056-8286AB41B9F3}" type="pres">
      <dgm:prSet presAssocID="{EE1211E0-8627-42B3-927E-DB80364AC52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B9BE565-DB34-4187-8BD8-D5A66960690E}" type="pres">
      <dgm:prSet presAssocID="{EE1211E0-8627-42B3-927E-DB80364AC521}" presName="descendantText" presStyleLbl="alignAcc1" presStyleIdx="1" presStyleCnt="3">
        <dgm:presLayoutVars>
          <dgm:bulletEnabled val="1"/>
        </dgm:presLayoutVars>
      </dgm:prSet>
      <dgm:spPr/>
    </dgm:pt>
    <dgm:pt modelId="{3A830D1E-7A7E-4CC2-A066-D98F48E93EE2}" type="pres">
      <dgm:prSet presAssocID="{8F5A721E-17DF-43B2-9F32-0039D8625CCA}" presName="sp" presStyleCnt="0"/>
      <dgm:spPr/>
    </dgm:pt>
    <dgm:pt modelId="{1E4C549E-691F-4004-A1BF-867B96B77442}" type="pres">
      <dgm:prSet presAssocID="{24ED18F6-16A3-4388-8B87-9715047A6862}" presName="composite" presStyleCnt="0"/>
      <dgm:spPr/>
    </dgm:pt>
    <dgm:pt modelId="{77186E10-536A-4AFE-8BDE-316CBEA92A14}" type="pres">
      <dgm:prSet presAssocID="{24ED18F6-16A3-4388-8B87-9715047A6862}" presName="parentText" presStyleLbl="alignNode1" presStyleIdx="2" presStyleCnt="3" custLinFactNeighborX="-2146" custLinFactNeighborY="-7752">
        <dgm:presLayoutVars>
          <dgm:chMax val="1"/>
          <dgm:bulletEnabled val="1"/>
        </dgm:presLayoutVars>
      </dgm:prSet>
      <dgm:spPr/>
    </dgm:pt>
    <dgm:pt modelId="{525B05C3-6833-4A6A-A4CD-6C8E63171EFE}" type="pres">
      <dgm:prSet presAssocID="{24ED18F6-16A3-4388-8B87-9715047A6862}" presName="descendantText" presStyleLbl="alignAcc1" presStyleIdx="2" presStyleCnt="3" custScaleY="151664">
        <dgm:presLayoutVars>
          <dgm:bulletEnabled val="1"/>
        </dgm:presLayoutVars>
      </dgm:prSet>
      <dgm:spPr/>
    </dgm:pt>
  </dgm:ptLst>
  <dgm:cxnLst>
    <dgm:cxn modelId="{8207A300-4F6A-48F6-AE0E-73F241F6743D}" type="presOf" srcId="{24ED18F6-16A3-4388-8B87-9715047A6862}" destId="{77186E10-536A-4AFE-8BDE-316CBEA92A14}" srcOrd="0" destOrd="0" presId="urn:microsoft.com/office/officeart/2005/8/layout/chevron2"/>
    <dgm:cxn modelId="{23FD4D29-1CC5-43BB-919E-95C7E0701079}" srcId="{23182B3F-CEE5-46A7-8A57-B9C7CB33DD42}" destId="{EE1211E0-8627-42B3-927E-DB80364AC521}" srcOrd="1" destOrd="0" parTransId="{7DFEC151-8E35-4D81-8C95-04CBFBBBB64D}" sibTransId="{8F5A721E-17DF-43B2-9F32-0039D8625CCA}"/>
    <dgm:cxn modelId="{E5EBFE2B-6AAE-4850-9BDD-618ED383F90E}" type="presOf" srcId="{FF94DA89-A91F-48F6-B645-D557F88C9B4F}" destId="{1FAC133E-2B93-4639-B456-87EAB121FC0D}" srcOrd="0" destOrd="0" presId="urn:microsoft.com/office/officeart/2005/8/layout/chevron2"/>
    <dgm:cxn modelId="{DEB5B966-55BD-4158-B75F-E0AF4096C333}" type="presOf" srcId="{C0911058-4E19-4C45-B07B-465D006430A5}" destId="{525B05C3-6833-4A6A-A4CD-6C8E63171EFE}" srcOrd="0" destOrd="0" presId="urn:microsoft.com/office/officeart/2005/8/layout/chevron2"/>
    <dgm:cxn modelId="{5371A848-29EB-4163-B8F3-19743E68239D}" type="presOf" srcId="{804737DE-FE45-4E69-B762-EBEA895B3891}" destId="{FB9BE565-DB34-4187-8BD8-D5A66960690E}" srcOrd="0" destOrd="0" presId="urn:microsoft.com/office/officeart/2005/8/layout/chevron2"/>
    <dgm:cxn modelId="{30664180-6F5B-477A-B15F-FC6F1D7966E4}" srcId="{FF94DA89-A91F-48F6-B645-D557F88C9B4F}" destId="{40418E75-60F6-4F43-B267-EF211B0B60E4}" srcOrd="0" destOrd="0" parTransId="{C9FC85CC-9853-43D5-81A3-BF56653A057B}" sibTransId="{2094A158-38A0-45B7-BF52-3BCAFAAD4042}"/>
    <dgm:cxn modelId="{12349D89-7793-4E14-85A2-4CA870B6D372}" srcId="{EE1211E0-8627-42B3-927E-DB80364AC521}" destId="{804737DE-FE45-4E69-B762-EBEA895B3891}" srcOrd="0" destOrd="0" parTransId="{1E6E7E69-1073-40DB-B182-2AD1F6FF626C}" sibTransId="{66265D12-85C8-4A01-98CB-FC8382174D5D}"/>
    <dgm:cxn modelId="{48B5C8B1-D513-4D47-B477-3AFFDA472D29}" srcId="{23182B3F-CEE5-46A7-8A57-B9C7CB33DD42}" destId="{24ED18F6-16A3-4388-8B87-9715047A6862}" srcOrd="2" destOrd="0" parTransId="{4D03067A-0D58-41C8-9117-043CCF2851BD}" sibTransId="{976B1B21-6EDE-4FD6-A68B-8F1B2D5F5B32}"/>
    <dgm:cxn modelId="{516611B4-D4C7-41CF-8BE0-87CFA7C916F6}" type="presOf" srcId="{40418E75-60F6-4F43-B267-EF211B0B60E4}" destId="{AD1CDB42-D6D5-4670-B39C-51EB4F2BD95F}" srcOrd="0" destOrd="0" presId="urn:microsoft.com/office/officeart/2005/8/layout/chevron2"/>
    <dgm:cxn modelId="{4F648CCA-149C-4633-9F19-AFF9C5683F1A}" type="presOf" srcId="{23182B3F-CEE5-46A7-8A57-B9C7CB33DD42}" destId="{C1FD0FB1-09B3-4293-B636-7D5DFE81FD9E}" srcOrd="0" destOrd="0" presId="urn:microsoft.com/office/officeart/2005/8/layout/chevron2"/>
    <dgm:cxn modelId="{DBA130CD-2A0B-4B46-B6FD-A84DB549B59D}" type="presOf" srcId="{EE1211E0-8627-42B3-927E-DB80364AC521}" destId="{8B5ABEB4-9B45-4C69-9056-8286AB41B9F3}" srcOrd="0" destOrd="0" presId="urn:microsoft.com/office/officeart/2005/8/layout/chevron2"/>
    <dgm:cxn modelId="{C4EBE8D2-9E37-4720-8528-06B553FA3317}" srcId="{23182B3F-CEE5-46A7-8A57-B9C7CB33DD42}" destId="{FF94DA89-A91F-48F6-B645-D557F88C9B4F}" srcOrd="0" destOrd="0" parTransId="{38CD7160-4E4F-4CF8-841D-8EA6B61E64A4}" sibTransId="{F8A837FD-2EBF-4065-B265-8EAA28267B85}"/>
    <dgm:cxn modelId="{6886FAE2-D485-4698-8430-B0CACCAB83C3}" srcId="{24ED18F6-16A3-4388-8B87-9715047A6862}" destId="{C0911058-4E19-4C45-B07B-465D006430A5}" srcOrd="0" destOrd="0" parTransId="{F249D9E0-0668-4F8A-9A68-0B83CA920D28}" sibTransId="{B3764954-C6A8-45BB-A5D2-17C34151A80B}"/>
    <dgm:cxn modelId="{EF06B8A1-B646-41ED-B549-939B17B7E417}" type="presParOf" srcId="{C1FD0FB1-09B3-4293-B636-7D5DFE81FD9E}" destId="{244CC80C-8BE5-4F03-A394-F3EBC786DD6C}" srcOrd="0" destOrd="0" presId="urn:microsoft.com/office/officeart/2005/8/layout/chevron2"/>
    <dgm:cxn modelId="{78551B52-C6AB-40A1-B621-22C3D948B109}" type="presParOf" srcId="{244CC80C-8BE5-4F03-A394-F3EBC786DD6C}" destId="{1FAC133E-2B93-4639-B456-87EAB121FC0D}" srcOrd="0" destOrd="0" presId="urn:microsoft.com/office/officeart/2005/8/layout/chevron2"/>
    <dgm:cxn modelId="{2DE28E28-C8DC-4C63-A75B-E1C35949D175}" type="presParOf" srcId="{244CC80C-8BE5-4F03-A394-F3EBC786DD6C}" destId="{AD1CDB42-D6D5-4670-B39C-51EB4F2BD95F}" srcOrd="1" destOrd="0" presId="urn:microsoft.com/office/officeart/2005/8/layout/chevron2"/>
    <dgm:cxn modelId="{332878EB-9232-4184-9DBF-D2C15E723640}" type="presParOf" srcId="{C1FD0FB1-09B3-4293-B636-7D5DFE81FD9E}" destId="{DEFDCDEB-60CE-438B-B312-85BBB59102B4}" srcOrd="1" destOrd="0" presId="urn:microsoft.com/office/officeart/2005/8/layout/chevron2"/>
    <dgm:cxn modelId="{1F50C643-4A47-4B84-AF66-D469F0DC8D5E}" type="presParOf" srcId="{C1FD0FB1-09B3-4293-B636-7D5DFE81FD9E}" destId="{A17CF4A3-F1F2-4A0A-92A3-56F0691D9FBB}" srcOrd="2" destOrd="0" presId="urn:microsoft.com/office/officeart/2005/8/layout/chevron2"/>
    <dgm:cxn modelId="{2BD60981-07C5-42A0-926A-47255FB8D41E}" type="presParOf" srcId="{A17CF4A3-F1F2-4A0A-92A3-56F0691D9FBB}" destId="{8B5ABEB4-9B45-4C69-9056-8286AB41B9F3}" srcOrd="0" destOrd="0" presId="urn:microsoft.com/office/officeart/2005/8/layout/chevron2"/>
    <dgm:cxn modelId="{EB6FCB95-8A4D-40D9-8C00-268DE21477FA}" type="presParOf" srcId="{A17CF4A3-F1F2-4A0A-92A3-56F0691D9FBB}" destId="{FB9BE565-DB34-4187-8BD8-D5A66960690E}" srcOrd="1" destOrd="0" presId="urn:microsoft.com/office/officeart/2005/8/layout/chevron2"/>
    <dgm:cxn modelId="{74C3A9B8-C5B6-4360-A031-419CE5486C83}" type="presParOf" srcId="{C1FD0FB1-09B3-4293-B636-7D5DFE81FD9E}" destId="{3A830D1E-7A7E-4CC2-A066-D98F48E93EE2}" srcOrd="3" destOrd="0" presId="urn:microsoft.com/office/officeart/2005/8/layout/chevron2"/>
    <dgm:cxn modelId="{8A6B268A-C6B1-4A00-BF9D-A4A0AF8D8B8D}" type="presParOf" srcId="{C1FD0FB1-09B3-4293-B636-7D5DFE81FD9E}" destId="{1E4C549E-691F-4004-A1BF-867B96B77442}" srcOrd="4" destOrd="0" presId="urn:microsoft.com/office/officeart/2005/8/layout/chevron2"/>
    <dgm:cxn modelId="{F36849FC-8742-49DB-B767-1BAD1F255038}" type="presParOf" srcId="{1E4C549E-691F-4004-A1BF-867B96B77442}" destId="{77186E10-536A-4AFE-8BDE-316CBEA92A14}" srcOrd="0" destOrd="0" presId="urn:microsoft.com/office/officeart/2005/8/layout/chevron2"/>
    <dgm:cxn modelId="{093A2FDC-91FA-4F90-8C3E-CF64219274FE}" type="presParOf" srcId="{1E4C549E-691F-4004-A1BF-867B96B77442}" destId="{525B05C3-6833-4A6A-A4CD-6C8E63171EF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132044-BE94-4DD8-8855-3399C6B31649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DA208C-B01B-4802-9972-1EB9888ADDDC}">
      <dgm:prSet phldrT="[Текст]"/>
      <dgm:sp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  <a:tileRect/>
        </a:gradFill>
      </dgm:spPr>
      <dgm:t>
        <a:bodyPr/>
        <a:lstStyle/>
        <a:p>
          <a:endParaRPr lang="ru-RU" dirty="0"/>
        </a:p>
      </dgm:t>
    </dgm:pt>
    <dgm:pt modelId="{912C7D74-8665-4118-B68C-22C014018EF6}" type="parTrans" cxnId="{3F890EAA-1BB7-44EF-9630-A60E0768F10B}">
      <dgm:prSet/>
      <dgm:spPr/>
      <dgm:t>
        <a:bodyPr/>
        <a:lstStyle/>
        <a:p>
          <a:endParaRPr lang="ru-RU"/>
        </a:p>
      </dgm:t>
    </dgm:pt>
    <dgm:pt modelId="{BC2A21AA-B351-4DAA-9CFA-9188714E866B}" type="sibTrans" cxnId="{3F890EAA-1BB7-44EF-9630-A60E0768F10B}">
      <dgm:prSet/>
      <dgm:spPr/>
      <dgm:t>
        <a:bodyPr/>
        <a:lstStyle/>
        <a:p>
          <a:endParaRPr lang="ru-RU"/>
        </a:p>
      </dgm:t>
    </dgm:pt>
    <dgm:pt modelId="{65313984-D6E4-422D-8B7A-AA01EF57B71A}">
      <dgm:prSet phldrT="[Текст]" custT="1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pPr algn="ctr"/>
          <a:endParaRPr lang="uz-Cyrl-UZ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uz-Cyrl-UZ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Қандли диабет касаллигида берилади</a:t>
          </a:r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endParaRPr lang="ru-RU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81AE8F1-CBDB-4D85-9AC9-46095364AD09}" type="parTrans" cxnId="{F5DA2C0C-1483-4339-86A1-7E1C07FB8D9B}">
      <dgm:prSet/>
      <dgm:spPr/>
      <dgm:t>
        <a:bodyPr/>
        <a:lstStyle/>
        <a:p>
          <a:endParaRPr lang="ru-RU"/>
        </a:p>
      </dgm:t>
    </dgm:pt>
    <dgm:pt modelId="{8DA4CDF6-DBCD-4301-9569-CA793DB228F9}" type="sibTrans" cxnId="{F5DA2C0C-1483-4339-86A1-7E1C07FB8D9B}">
      <dgm:prSet/>
      <dgm:spPr/>
      <dgm:t>
        <a:bodyPr/>
        <a:lstStyle/>
        <a:p>
          <a:endParaRPr lang="ru-RU"/>
        </a:p>
      </dgm:t>
    </dgm:pt>
    <dgm:pt modelId="{52DF0BBF-4383-473E-880C-83F8ED2E2B65}">
      <dgm:prSet phldrT="[Текст]"/>
      <dgm:sp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</dgm:spPr>
      <dgm:t>
        <a:bodyPr/>
        <a:lstStyle/>
        <a:p>
          <a:endParaRPr lang="ru-RU" dirty="0"/>
        </a:p>
      </dgm:t>
    </dgm:pt>
    <dgm:pt modelId="{7376BF8F-D12E-4359-81F4-B863CECCAFD6}" type="parTrans" cxnId="{948FD161-2C1C-4794-A931-FF41E185505E}">
      <dgm:prSet/>
      <dgm:spPr/>
      <dgm:t>
        <a:bodyPr/>
        <a:lstStyle/>
        <a:p>
          <a:endParaRPr lang="ru-RU"/>
        </a:p>
      </dgm:t>
    </dgm:pt>
    <dgm:pt modelId="{0D95437D-FB51-4AFE-8F20-BE6CC4477ACC}" type="sibTrans" cxnId="{948FD161-2C1C-4794-A931-FF41E185505E}">
      <dgm:prSet/>
      <dgm:spPr/>
      <dgm:t>
        <a:bodyPr/>
        <a:lstStyle/>
        <a:p>
          <a:endParaRPr lang="ru-RU"/>
        </a:p>
      </dgm:t>
    </dgm:pt>
    <dgm:pt modelId="{C0678EFB-B769-4A8D-9CA4-65B8118E7A3E}">
      <dgm:prSet phldrT="[Текст]" custT="1"/>
      <dgm:spPr/>
      <dgm:t>
        <a:bodyPr/>
        <a:lstStyle/>
        <a:p>
          <a:endParaRPr lang="uz-Cyrl-UZ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r>
            <a:rPr lang="uz-Cyrl-UZ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Овқатланиш тез-тез, кам-кам берилади, тўлиқ оқсиллар, углеводлар, ёғлар кам истеъмол қилинади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9D2535E-11DE-41BE-9350-5E82E8B4FB41}" type="parTrans" cxnId="{37D193D4-8A64-4C24-9DC6-4AF9BB302AA0}">
      <dgm:prSet/>
      <dgm:spPr/>
      <dgm:t>
        <a:bodyPr/>
        <a:lstStyle/>
        <a:p>
          <a:endParaRPr lang="ru-RU"/>
        </a:p>
      </dgm:t>
    </dgm:pt>
    <dgm:pt modelId="{A1DF50B0-46EE-44B8-B0CE-565C95277BE4}" type="sibTrans" cxnId="{37D193D4-8A64-4C24-9DC6-4AF9BB302AA0}">
      <dgm:prSet/>
      <dgm:spPr/>
      <dgm:t>
        <a:bodyPr/>
        <a:lstStyle/>
        <a:p>
          <a:endParaRPr lang="ru-RU"/>
        </a:p>
      </dgm:t>
    </dgm:pt>
    <dgm:pt modelId="{2772DEE9-D110-466A-A201-205E04F81B2D}">
      <dgm:prSet phldrT="[Текст]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endParaRPr lang="ru-RU" dirty="0"/>
        </a:p>
      </dgm:t>
    </dgm:pt>
    <dgm:pt modelId="{0F171E1B-B2F5-43B5-89C3-220E20BBE1BF}" type="parTrans" cxnId="{C941B237-F113-4ABE-A8B9-58052E11952F}">
      <dgm:prSet/>
      <dgm:spPr/>
      <dgm:t>
        <a:bodyPr/>
        <a:lstStyle/>
        <a:p>
          <a:endParaRPr lang="ru-RU"/>
        </a:p>
      </dgm:t>
    </dgm:pt>
    <dgm:pt modelId="{BF05668C-EB31-4BF9-8B5D-DE0F2940A51E}" type="sibTrans" cxnId="{C941B237-F113-4ABE-A8B9-58052E11952F}">
      <dgm:prSet/>
      <dgm:spPr/>
      <dgm:t>
        <a:bodyPr/>
        <a:lstStyle/>
        <a:p>
          <a:endParaRPr lang="ru-RU"/>
        </a:p>
      </dgm:t>
    </dgm:pt>
    <dgm:pt modelId="{CAFC3EEC-469B-4008-B3D5-53F4D1F12F14}">
      <dgm:prSet phldrT="[Текст]" custT="1"/>
      <dgm:spPr/>
      <dgm:t>
        <a:bodyPr/>
        <a:lstStyle/>
        <a:p>
          <a:pPr algn="ctr"/>
          <a:endParaRPr lang="uz-Cyrl-UZ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uz-Cyrl-UZ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Қора нон, ёрмалар, гречка тавсия этилади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73F2BC8-1B15-4A46-B0B8-901E3595E196}" type="parTrans" cxnId="{43D1C087-9243-49DE-8A8A-279AFE3609C1}">
      <dgm:prSet/>
      <dgm:spPr/>
      <dgm:t>
        <a:bodyPr/>
        <a:lstStyle/>
        <a:p>
          <a:endParaRPr lang="ru-RU"/>
        </a:p>
      </dgm:t>
    </dgm:pt>
    <dgm:pt modelId="{A726A8F6-AA43-4B68-B076-8AE7D2A9A8ED}" type="sibTrans" cxnId="{43D1C087-9243-49DE-8A8A-279AFE3609C1}">
      <dgm:prSet/>
      <dgm:spPr/>
      <dgm:t>
        <a:bodyPr/>
        <a:lstStyle/>
        <a:p>
          <a:endParaRPr lang="ru-RU"/>
        </a:p>
      </dgm:t>
    </dgm:pt>
    <dgm:pt modelId="{215A4553-8607-4777-8582-C0B872259322}" type="pres">
      <dgm:prSet presAssocID="{3B132044-BE94-4DD8-8855-3399C6B31649}" presName="Name0" presStyleCnt="0">
        <dgm:presLayoutVars>
          <dgm:dir/>
          <dgm:animLvl val="lvl"/>
          <dgm:resizeHandles val="exact"/>
        </dgm:presLayoutVars>
      </dgm:prSet>
      <dgm:spPr/>
    </dgm:pt>
    <dgm:pt modelId="{5265120D-0BFC-451E-B322-E512C592A76D}" type="pres">
      <dgm:prSet presAssocID="{95DA208C-B01B-4802-9972-1EB9888ADDDC}" presName="compositeNode" presStyleCnt="0">
        <dgm:presLayoutVars>
          <dgm:bulletEnabled val="1"/>
        </dgm:presLayoutVars>
      </dgm:prSet>
      <dgm:spPr/>
    </dgm:pt>
    <dgm:pt modelId="{31357ECB-C79F-4B5D-A919-8426122558D9}" type="pres">
      <dgm:prSet presAssocID="{95DA208C-B01B-4802-9972-1EB9888ADDDC}" presName="bgRect" presStyleLbl="node1" presStyleIdx="0" presStyleCnt="3" custScaleX="124350" custLinFactNeighborX="-201" custLinFactNeighborY="14935"/>
      <dgm:spPr/>
    </dgm:pt>
    <dgm:pt modelId="{B5FA4C2D-D9CA-4D50-B870-D4E14713D413}" type="pres">
      <dgm:prSet presAssocID="{95DA208C-B01B-4802-9972-1EB9888ADDDC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95551DCA-6277-4598-9831-5C4D31265066}" type="pres">
      <dgm:prSet presAssocID="{95DA208C-B01B-4802-9972-1EB9888ADDDC}" presName="childNode" presStyleLbl="node1" presStyleIdx="0" presStyleCnt="3">
        <dgm:presLayoutVars>
          <dgm:bulletEnabled val="1"/>
        </dgm:presLayoutVars>
      </dgm:prSet>
      <dgm:spPr/>
    </dgm:pt>
    <dgm:pt modelId="{EF5CBB5E-754D-448C-8C12-D8DD9BFBAE17}" type="pres">
      <dgm:prSet presAssocID="{BC2A21AA-B351-4DAA-9CFA-9188714E866B}" presName="hSp" presStyleCnt="0"/>
      <dgm:spPr/>
    </dgm:pt>
    <dgm:pt modelId="{9A2ADB5B-3CFB-471C-B395-550BEE8A198E}" type="pres">
      <dgm:prSet presAssocID="{BC2A21AA-B351-4DAA-9CFA-9188714E866B}" presName="vProcSp" presStyleCnt="0"/>
      <dgm:spPr/>
    </dgm:pt>
    <dgm:pt modelId="{DF3A7AF3-8C48-4B60-92D6-61C24FC82B32}" type="pres">
      <dgm:prSet presAssocID="{BC2A21AA-B351-4DAA-9CFA-9188714E866B}" presName="vSp1" presStyleCnt="0"/>
      <dgm:spPr/>
    </dgm:pt>
    <dgm:pt modelId="{34DA3289-BB44-4DBB-B3FF-554B36C58DD0}" type="pres">
      <dgm:prSet presAssocID="{BC2A21AA-B351-4DAA-9CFA-9188714E866B}" presName="simulatedConn" presStyleLbl="solidFgAcc1" presStyleIdx="0" presStyleCnt="2"/>
      <dgm:spPr>
        <a:solidFill>
          <a:srgbClr val="D60093"/>
        </a:solidFill>
      </dgm:spPr>
    </dgm:pt>
    <dgm:pt modelId="{C42A5853-1104-40B1-83AB-3A0D0FD33575}" type="pres">
      <dgm:prSet presAssocID="{BC2A21AA-B351-4DAA-9CFA-9188714E866B}" presName="vSp2" presStyleCnt="0"/>
      <dgm:spPr/>
    </dgm:pt>
    <dgm:pt modelId="{88A18F97-5304-496C-893C-F689D7C07918}" type="pres">
      <dgm:prSet presAssocID="{BC2A21AA-B351-4DAA-9CFA-9188714E866B}" presName="sibTrans" presStyleCnt="0"/>
      <dgm:spPr/>
    </dgm:pt>
    <dgm:pt modelId="{0E68EB65-E655-48BA-AB7C-434B21847C7B}" type="pres">
      <dgm:prSet presAssocID="{52DF0BBF-4383-473E-880C-83F8ED2E2B65}" presName="compositeNode" presStyleCnt="0">
        <dgm:presLayoutVars>
          <dgm:bulletEnabled val="1"/>
        </dgm:presLayoutVars>
      </dgm:prSet>
      <dgm:spPr/>
    </dgm:pt>
    <dgm:pt modelId="{3B5BD5E9-8BBB-403A-B530-99787DE65838}" type="pres">
      <dgm:prSet presAssocID="{52DF0BBF-4383-473E-880C-83F8ED2E2B65}" presName="bgRect" presStyleLbl="node1" presStyleIdx="1" presStyleCnt="3" custScaleX="132581" custScaleY="154328" custLinFactNeighborX="-2856" custLinFactNeighborY="-19913"/>
      <dgm:spPr/>
    </dgm:pt>
    <dgm:pt modelId="{6BB10A2B-EF6D-4502-93E4-DC4D70D03DD9}" type="pres">
      <dgm:prSet presAssocID="{52DF0BBF-4383-473E-880C-83F8ED2E2B6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6CBF0EE2-28CD-4A19-939C-C83760F98DB8}" type="pres">
      <dgm:prSet presAssocID="{52DF0BBF-4383-473E-880C-83F8ED2E2B65}" presName="childNode" presStyleLbl="node1" presStyleIdx="1" presStyleCnt="3">
        <dgm:presLayoutVars>
          <dgm:bulletEnabled val="1"/>
        </dgm:presLayoutVars>
      </dgm:prSet>
      <dgm:spPr/>
    </dgm:pt>
    <dgm:pt modelId="{C1926D25-AA31-4BBC-B02D-62F61C05D7AD}" type="pres">
      <dgm:prSet presAssocID="{0D95437D-FB51-4AFE-8F20-BE6CC4477ACC}" presName="hSp" presStyleCnt="0"/>
      <dgm:spPr/>
    </dgm:pt>
    <dgm:pt modelId="{35FA3D47-E997-4002-BC48-E57DD9F94235}" type="pres">
      <dgm:prSet presAssocID="{0D95437D-FB51-4AFE-8F20-BE6CC4477ACC}" presName="vProcSp" presStyleCnt="0"/>
      <dgm:spPr/>
    </dgm:pt>
    <dgm:pt modelId="{CD564BF3-229A-40F7-851C-A3C5AD8935DB}" type="pres">
      <dgm:prSet presAssocID="{0D95437D-FB51-4AFE-8F20-BE6CC4477ACC}" presName="vSp1" presStyleCnt="0"/>
      <dgm:spPr/>
    </dgm:pt>
    <dgm:pt modelId="{701C9080-49C7-44D3-99F0-144EB0C48E85}" type="pres">
      <dgm:prSet presAssocID="{0D95437D-FB51-4AFE-8F20-BE6CC4477ACC}" presName="simulatedConn" presStyleLbl="solidFgAcc1" presStyleIdx="1" presStyleCnt="2"/>
      <dgm:spPr>
        <a:solidFill>
          <a:srgbClr val="D60093"/>
        </a:solidFill>
      </dgm:spPr>
    </dgm:pt>
    <dgm:pt modelId="{881A4409-AD2F-4BFD-A9C0-AFA0EE304768}" type="pres">
      <dgm:prSet presAssocID="{0D95437D-FB51-4AFE-8F20-BE6CC4477ACC}" presName="vSp2" presStyleCnt="0"/>
      <dgm:spPr/>
    </dgm:pt>
    <dgm:pt modelId="{67D08E9D-5541-4224-9E2A-1DD15D800577}" type="pres">
      <dgm:prSet presAssocID="{0D95437D-FB51-4AFE-8F20-BE6CC4477ACC}" presName="sibTrans" presStyleCnt="0"/>
      <dgm:spPr/>
    </dgm:pt>
    <dgm:pt modelId="{FC0A9CBF-05BA-4C85-8079-6EC24F9B8215}" type="pres">
      <dgm:prSet presAssocID="{2772DEE9-D110-466A-A201-205E04F81B2D}" presName="compositeNode" presStyleCnt="0">
        <dgm:presLayoutVars>
          <dgm:bulletEnabled val="1"/>
        </dgm:presLayoutVars>
      </dgm:prSet>
      <dgm:spPr/>
    </dgm:pt>
    <dgm:pt modelId="{0BA15100-6407-4E20-8ABA-E0DACE9FD73B}" type="pres">
      <dgm:prSet presAssocID="{2772DEE9-D110-466A-A201-205E04F81B2D}" presName="bgRect" presStyleLbl="node1" presStyleIdx="2" presStyleCnt="3" custScaleX="100079" custLinFactNeighborX="-4264" custLinFactNeighborY="19913"/>
      <dgm:spPr/>
    </dgm:pt>
    <dgm:pt modelId="{E01F5965-1EB0-44FC-A029-D95B7603C4CA}" type="pres">
      <dgm:prSet presAssocID="{2772DEE9-D110-466A-A201-205E04F81B2D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68C254C4-183A-4BD2-BC9A-2FF42B148CFE}" type="pres">
      <dgm:prSet presAssocID="{2772DEE9-D110-466A-A201-205E04F81B2D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F5DA2C0C-1483-4339-86A1-7E1C07FB8D9B}" srcId="{95DA208C-B01B-4802-9972-1EB9888ADDDC}" destId="{65313984-D6E4-422D-8B7A-AA01EF57B71A}" srcOrd="0" destOrd="0" parTransId="{A81AE8F1-CBDB-4D85-9AC9-46095364AD09}" sibTransId="{8DA4CDF6-DBCD-4301-9569-CA793DB228F9}"/>
    <dgm:cxn modelId="{2055C627-1D2A-4986-A4F9-A98FA0CCE646}" type="presOf" srcId="{CAFC3EEC-469B-4008-B3D5-53F4D1F12F14}" destId="{68C254C4-183A-4BD2-BC9A-2FF42B148CFE}" srcOrd="0" destOrd="0" presId="urn:microsoft.com/office/officeart/2005/8/layout/hProcess7#1"/>
    <dgm:cxn modelId="{CF06F735-B5E6-4AEF-8FA9-A7AB56B25CE7}" type="presOf" srcId="{3B132044-BE94-4DD8-8855-3399C6B31649}" destId="{215A4553-8607-4777-8582-C0B872259322}" srcOrd="0" destOrd="0" presId="urn:microsoft.com/office/officeart/2005/8/layout/hProcess7#1"/>
    <dgm:cxn modelId="{C941B237-F113-4ABE-A8B9-58052E11952F}" srcId="{3B132044-BE94-4DD8-8855-3399C6B31649}" destId="{2772DEE9-D110-466A-A201-205E04F81B2D}" srcOrd="2" destOrd="0" parTransId="{0F171E1B-B2F5-43B5-89C3-220E20BBE1BF}" sibTransId="{BF05668C-EB31-4BF9-8B5D-DE0F2940A51E}"/>
    <dgm:cxn modelId="{9117C43D-05E3-43C0-A329-7A8D58EB8824}" type="presOf" srcId="{95DA208C-B01B-4802-9972-1EB9888ADDDC}" destId="{B5FA4C2D-D9CA-4D50-B870-D4E14713D413}" srcOrd="1" destOrd="0" presId="urn:microsoft.com/office/officeart/2005/8/layout/hProcess7#1"/>
    <dgm:cxn modelId="{948FD161-2C1C-4794-A931-FF41E185505E}" srcId="{3B132044-BE94-4DD8-8855-3399C6B31649}" destId="{52DF0BBF-4383-473E-880C-83F8ED2E2B65}" srcOrd="1" destOrd="0" parTransId="{7376BF8F-D12E-4359-81F4-B863CECCAFD6}" sibTransId="{0D95437D-FB51-4AFE-8F20-BE6CC4477ACC}"/>
    <dgm:cxn modelId="{E8D5E762-B597-49F1-91C4-FB0425B87099}" type="presOf" srcId="{C0678EFB-B769-4A8D-9CA4-65B8118E7A3E}" destId="{6CBF0EE2-28CD-4A19-939C-C83760F98DB8}" srcOrd="0" destOrd="0" presId="urn:microsoft.com/office/officeart/2005/8/layout/hProcess7#1"/>
    <dgm:cxn modelId="{CD9B4F6E-4DB5-4BC4-A454-34C62AF34C0E}" type="presOf" srcId="{52DF0BBF-4383-473E-880C-83F8ED2E2B65}" destId="{6BB10A2B-EF6D-4502-93E4-DC4D70D03DD9}" srcOrd="1" destOrd="0" presId="urn:microsoft.com/office/officeart/2005/8/layout/hProcess7#1"/>
    <dgm:cxn modelId="{BC247F5A-2866-4188-8178-B03F454D5956}" type="presOf" srcId="{95DA208C-B01B-4802-9972-1EB9888ADDDC}" destId="{31357ECB-C79F-4B5D-A919-8426122558D9}" srcOrd="0" destOrd="0" presId="urn:microsoft.com/office/officeart/2005/8/layout/hProcess7#1"/>
    <dgm:cxn modelId="{43D1C087-9243-49DE-8A8A-279AFE3609C1}" srcId="{2772DEE9-D110-466A-A201-205E04F81B2D}" destId="{CAFC3EEC-469B-4008-B3D5-53F4D1F12F14}" srcOrd="0" destOrd="0" parTransId="{973F2BC8-1B15-4A46-B0B8-901E3595E196}" sibTransId="{A726A8F6-AA43-4B68-B076-8AE7D2A9A8ED}"/>
    <dgm:cxn modelId="{D96B0898-AC21-493F-A3D3-42EA799A28E7}" type="presOf" srcId="{2772DEE9-D110-466A-A201-205E04F81B2D}" destId="{0BA15100-6407-4E20-8ABA-E0DACE9FD73B}" srcOrd="0" destOrd="0" presId="urn:microsoft.com/office/officeart/2005/8/layout/hProcess7#1"/>
    <dgm:cxn modelId="{3F890EAA-1BB7-44EF-9630-A60E0768F10B}" srcId="{3B132044-BE94-4DD8-8855-3399C6B31649}" destId="{95DA208C-B01B-4802-9972-1EB9888ADDDC}" srcOrd="0" destOrd="0" parTransId="{912C7D74-8665-4118-B68C-22C014018EF6}" sibTransId="{BC2A21AA-B351-4DAA-9CFA-9188714E866B}"/>
    <dgm:cxn modelId="{25BF6BB8-6D9F-4114-992E-BFE3195A5633}" type="presOf" srcId="{52DF0BBF-4383-473E-880C-83F8ED2E2B65}" destId="{3B5BD5E9-8BBB-403A-B530-99787DE65838}" srcOrd="0" destOrd="0" presId="urn:microsoft.com/office/officeart/2005/8/layout/hProcess7#1"/>
    <dgm:cxn modelId="{37D193D4-8A64-4C24-9DC6-4AF9BB302AA0}" srcId="{52DF0BBF-4383-473E-880C-83F8ED2E2B65}" destId="{C0678EFB-B769-4A8D-9CA4-65B8118E7A3E}" srcOrd="0" destOrd="0" parTransId="{89D2535E-11DE-41BE-9350-5E82E8B4FB41}" sibTransId="{A1DF50B0-46EE-44B8-B0CE-565C95277BE4}"/>
    <dgm:cxn modelId="{5FA6CFDD-2655-4C6E-8BAE-FA9453A3EF36}" type="presOf" srcId="{65313984-D6E4-422D-8B7A-AA01EF57B71A}" destId="{95551DCA-6277-4598-9831-5C4D31265066}" srcOrd="0" destOrd="0" presId="urn:microsoft.com/office/officeart/2005/8/layout/hProcess7#1"/>
    <dgm:cxn modelId="{DD22A8EF-AE79-451A-BE7B-2EF661D53B83}" type="presOf" srcId="{2772DEE9-D110-466A-A201-205E04F81B2D}" destId="{E01F5965-1EB0-44FC-A029-D95B7603C4CA}" srcOrd="1" destOrd="0" presId="urn:microsoft.com/office/officeart/2005/8/layout/hProcess7#1"/>
    <dgm:cxn modelId="{1A60C72F-96A4-4819-AAD4-8A63A75A1404}" type="presParOf" srcId="{215A4553-8607-4777-8582-C0B872259322}" destId="{5265120D-0BFC-451E-B322-E512C592A76D}" srcOrd="0" destOrd="0" presId="urn:microsoft.com/office/officeart/2005/8/layout/hProcess7#1"/>
    <dgm:cxn modelId="{756F303D-6472-43C7-9977-7263D382C655}" type="presParOf" srcId="{5265120D-0BFC-451E-B322-E512C592A76D}" destId="{31357ECB-C79F-4B5D-A919-8426122558D9}" srcOrd="0" destOrd="0" presId="urn:microsoft.com/office/officeart/2005/8/layout/hProcess7#1"/>
    <dgm:cxn modelId="{E0EA850C-A8E8-466C-86A1-0622184F6E48}" type="presParOf" srcId="{5265120D-0BFC-451E-B322-E512C592A76D}" destId="{B5FA4C2D-D9CA-4D50-B870-D4E14713D413}" srcOrd="1" destOrd="0" presId="urn:microsoft.com/office/officeart/2005/8/layout/hProcess7#1"/>
    <dgm:cxn modelId="{885E7C07-EAB6-422D-ABC9-8DBCDDC19E72}" type="presParOf" srcId="{5265120D-0BFC-451E-B322-E512C592A76D}" destId="{95551DCA-6277-4598-9831-5C4D31265066}" srcOrd="2" destOrd="0" presId="urn:microsoft.com/office/officeart/2005/8/layout/hProcess7#1"/>
    <dgm:cxn modelId="{95B8D5BE-323D-46B7-8B4F-1C1C6B52B4C8}" type="presParOf" srcId="{215A4553-8607-4777-8582-C0B872259322}" destId="{EF5CBB5E-754D-448C-8C12-D8DD9BFBAE17}" srcOrd="1" destOrd="0" presId="urn:microsoft.com/office/officeart/2005/8/layout/hProcess7#1"/>
    <dgm:cxn modelId="{6D83AD16-676E-4665-867F-A265CDB30774}" type="presParOf" srcId="{215A4553-8607-4777-8582-C0B872259322}" destId="{9A2ADB5B-3CFB-471C-B395-550BEE8A198E}" srcOrd="2" destOrd="0" presId="urn:microsoft.com/office/officeart/2005/8/layout/hProcess7#1"/>
    <dgm:cxn modelId="{EED742CB-B17F-4A26-86A6-C8E89015524F}" type="presParOf" srcId="{9A2ADB5B-3CFB-471C-B395-550BEE8A198E}" destId="{DF3A7AF3-8C48-4B60-92D6-61C24FC82B32}" srcOrd="0" destOrd="0" presId="urn:microsoft.com/office/officeart/2005/8/layout/hProcess7#1"/>
    <dgm:cxn modelId="{91F0FCAD-CF75-48D9-8736-9CB53131C657}" type="presParOf" srcId="{9A2ADB5B-3CFB-471C-B395-550BEE8A198E}" destId="{34DA3289-BB44-4DBB-B3FF-554B36C58DD0}" srcOrd="1" destOrd="0" presId="urn:microsoft.com/office/officeart/2005/8/layout/hProcess7#1"/>
    <dgm:cxn modelId="{1BCDE298-B276-497C-9FCE-7E5CCD601470}" type="presParOf" srcId="{9A2ADB5B-3CFB-471C-B395-550BEE8A198E}" destId="{C42A5853-1104-40B1-83AB-3A0D0FD33575}" srcOrd="2" destOrd="0" presId="urn:microsoft.com/office/officeart/2005/8/layout/hProcess7#1"/>
    <dgm:cxn modelId="{8F085701-5C9D-42EE-A13F-4598090CE572}" type="presParOf" srcId="{215A4553-8607-4777-8582-C0B872259322}" destId="{88A18F97-5304-496C-893C-F689D7C07918}" srcOrd="3" destOrd="0" presId="urn:microsoft.com/office/officeart/2005/8/layout/hProcess7#1"/>
    <dgm:cxn modelId="{B54F5814-97C6-458A-92E0-6BB15787E8A7}" type="presParOf" srcId="{215A4553-8607-4777-8582-C0B872259322}" destId="{0E68EB65-E655-48BA-AB7C-434B21847C7B}" srcOrd="4" destOrd="0" presId="urn:microsoft.com/office/officeart/2005/8/layout/hProcess7#1"/>
    <dgm:cxn modelId="{88327280-AFC9-499E-8445-944F6A142482}" type="presParOf" srcId="{0E68EB65-E655-48BA-AB7C-434B21847C7B}" destId="{3B5BD5E9-8BBB-403A-B530-99787DE65838}" srcOrd="0" destOrd="0" presId="urn:microsoft.com/office/officeart/2005/8/layout/hProcess7#1"/>
    <dgm:cxn modelId="{645C3DE9-0E8F-4878-919E-50B667ED0412}" type="presParOf" srcId="{0E68EB65-E655-48BA-AB7C-434B21847C7B}" destId="{6BB10A2B-EF6D-4502-93E4-DC4D70D03DD9}" srcOrd="1" destOrd="0" presId="urn:microsoft.com/office/officeart/2005/8/layout/hProcess7#1"/>
    <dgm:cxn modelId="{08471CFE-904E-4F4A-AA9B-9D34FF9EE17B}" type="presParOf" srcId="{0E68EB65-E655-48BA-AB7C-434B21847C7B}" destId="{6CBF0EE2-28CD-4A19-939C-C83760F98DB8}" srcOrd="2" destOrd="0" presId="urn:microsoft.com/office/officeart/2005/8/layout/hProcess7#1"/>
    <dgm:cxn modelId="{5DA29869-56BC-4522-A699-35B16FBF597D}" type="presParOf" srcId="{215A4553-8607-4777-8582-C0B872259322}" destId="{C1926D25-AA31-4BBC-B02D-62F61C05D7AD}" srcOrd="5" destOrd="0" presId="urn:microsoft.com/office/officeart/2005/8/layout/hProcess7#1"/>
    <dgm:cxn modelId="{8F87F452-BAB1-4F0A-84EA-590943216991}" type="presParOf" srcId="{215A4553-8607-4777-8582-C0B872259322}" destId="{35FA3D47-E997-4002-BC48-E57DD9F94235}" srcOrd="6" destOrd="0" presId="urn:microsoft.com/office/officeart/2005/8/layout/hProcess7#1"/>
    <dgm:cxn modelId="{D3BE9E60-A5FE-483C-A829-D82303BB4B57}" type="presParOf" srcId="{35FA3D47-E997-4002-BC48-E57DD9F94235}" destId="{CD564BF3-229A-40F7-851C-A3C5AD8935DB}" srcOrd="0" destOrd="0" presId="urn:microsoft.com/office/officeart/2005/8/layout/hProcess7#1"/>
    <dgm:cxn modelId="{AFA4E04D-3C93-45EE-A2DE-EA8F4A75B355}" type="presParOf" srcId="{35FA3D47-E997-4002-BC48-E57DD9F94235}" destId="{701C9080-49C7-44D3-99F0-144EB0C48E85}" srcOrd="1" destOrd="0" presId="urn:microsoft.com/office/officeart/2005/8/layout/hProcess7#1"/>
    <dgm:cxn modelId="{DFC5D0E0-006F-4392-867A-3919BB52EE9A}" type="presParOf" srcId="{35FA3D47-E997-4002-BC48-E57DD9F94235}" destId="{881A4409-AD2F-4BFD-A9C0-AFA0EE304768}" srcOrd="2" destOrd="0" presId="urn:microsoft.com/office/officeart/2005/8/layout/hProcess7#1"/>
    <dgm:cxn modelId="{1DBDE9FA-14FD-4E81-BC23-608667E190EC}" type="presParOf" srcId="{215A4553-8607-4777-8582-C0B872259322}" destId="{67D08E9D-5541-4224-9E2A-1DD15D800577}" srcOrd="7" destOrd="0" presId="urn:microsoft.com/office/officeart/2005/8/layout/hProcess7#1"/>
    <dgm:cxn modelId="{A1118790-AFD7-4A45-924B-7CA30C38353C}" type="presParOf" srcId="{215A4553-8607-4777-8582-C0B872259322}" destId="{FC0A9CBF-05BA-4C85-8079-6EC24F9B8215}" srcOrd="8" destOrd="0" presId="urn:microsoft.com/office/officeart/2005/8/layout/hProcess7#1"/>
    <dgm:cxn modelId="{6C366214-681D-44CE-B2CF-90123606F7C1}" type="presParOf" srcId="{FC0A9CBF-05BA-4C85-8079-6EC24F9B8215}" destId="{0BA15100-6407-4E20-8ABA-E0DACE9FD73B}" srcOrd="0" destOrd="0" presId="urn:microsoft.com/office/officeart/2005/8/layout/hProcess7#1"/>
    <dgm:cxn modelId="{705FE4EE-E4C9-4572-BD42-4382F4FE1003}" type="presParOf" srcId="{FC0A9CBF-05BA-4C85-8079-6EC24F9B8215}" destId="{E01F5965-1EB0-44FC-A029-D95B7603C4CA}" srcOrd="1" destOrd="0" presId="urn:microsoft.com/office/officeart/2005/8/layout/hProcess7#1"/>
    <dgm:cxn modelId="{FC4DED24-D2A0-4DF5-9B6A-D3DABD0D5F92}" type="presParOf" srcId="{FC0A9CBF-05BA-4C85-8079-6EC24F9B8215}" destId="{68C254C4-183A-4BD2-BC9A-2FF42B148CFE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7B9176-4D85-42AA-A70D-CD68188DB8CA}" type="doc">
      <dgm:prSet loTypeId="urn:microsoft.com/office/officeart/2005/8/layout/default#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C94C9624-8FCB-4843-9B26-74801F2780B2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Оқсиллардан тухумни оқи алохида пишириб берилади.туз камайтирилади</a:t>
          </a:r>
          <a:endParaRPr lang="ru-RU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8844435-E70E-431C-93F1-0DB1B4405BAC}" type="parTrans" cxnId="{191B31B3-DD9F-47D4-AF7A-686B5459F613}">
      <dgm:prSet/>
      <dgm:spPr/>
      <dgm:t>
        <a:bodyPr/>
        <a:lstStyle/>
        <a:p>
          <a:endParaRPr lang="ru-RU"/>
        </a:p>
      </dgm:t>
    </dgm:pt>
    <dgm:pt modelId="{E958E7AC-1C52-4523-94E4-21769E68DA5F}" type="sibTrans" cxnId="{191B31B3-DD9F-47D4-AF7A-686B5459F613}">
      <dgm:prSet/>
      <dgm:spPr/>
      <dgm:t>
        <a:bodyPr/>
        <a:lstStyle/>
        <a:p>
          <a:endParaRPr lang="ru-RU"/>
        </a:p>
      </dgm:t>
    </dgm:pt>
    <dgm:pt modelId="{B9BBA2C2-FAD7-4B6E-A93E-F7421A49A6E0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Овқатларни дудлаб, парланган холатда берилади</a:t>
          </a:r>
          <a:endParaRPr lang="ru-RU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B79A125-018E-4CF0-A471-F061834C8451}" type="parTrans" cxnId="{157D8805-10A3-4F83-B71E-099CD16F9DBA}">
      <dgm:prSet/>
      <dgm:spPr/>
      <dgm:t>
        <a:bodyPr/>
        <a:lstStyle/>
        <a:p>
          <a:endParaRPr lang="ru-RU"/>
        </a:p>
      </dgm:t>
    </dgm:pt>
    <dgm:pt modelId="{1B577171-6550-43EE-A226-D84FF3535EA4}" type="sibTrans" cxnId="{157D8805-10A3-4F83-B71E-099CD16F9DBA}">
      <dgm:prSet/>
      <dgm:spPr/>
      <dgm:t>
        <a:bodyPr/>
        <a:lstStyle/>
        <a:p>
          <a:endParaRPr lang="ru-RU"/>
        </a:p>
      </dgm:t>
    </dgm:pt>
    <dgm:pt modelId="{54F3725C-A320-4AB0-9486-11AB2E6467BF}">
      <dgm:prSet phldrT="[Текст]" custT="1"/>
      <dgm:sp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</a:gradFill>
      </dgm:spPr>
      <dgm:t>
        <a:bodyPr/>
        <a:lstStyle/>
        <a:p>
          <a:r>
            <a:rPr lang="uz-Cyrl-U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Мевалар тавсия этилади</a:t>
          </a:r>
          <a:endParaRPr lang="ru-RU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AE1B56A-F45F-401D-BA18-08F38DF53BAC}" type="parTrans" cxnId="{3295B809-6476-4FBC-9C22-285F195E67AF}">
      <dgm:prSet/>
      <dgm:spPr/>
      <dgm:t>
        <a:bodyPr/>
        <a:lstStyle/>
        <a:p>
          <a:endParaRPr lang="ru-RU"/>
        </a:p>
      </dgm:t>
    </dgm:pt>
    <dgm:pt modelId="{D71735EF-EC4D-49DB-A032-6B64D916B4DA}" type="sibTrans" cxnId="{3295B809-6476-4FBC-9C22-285F195E67AF}">
      <dgm:prSet/>
      <dgm:spPr/>
      <dgm:t>
        <a:bodyPr/>
        <a:lstStyle/>
        <a:p>
          <a:endParaRPr lang="ru-RU"/>
        </a:p>
      </dgm:t>
    </dgm:pt>
    <dgm:pt modelId="{801FC967-3B01-41DE-A092-24168B626067}">
      <dgm:prSet phldrT="[Текст]" custT="1"/>
      <dgm:sp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</a:gradFill>
      </dgm:spPr>
      <dgm:t>
        <a:bodyPr/>
        <a:lstStyle/>
        <a:p>
          <a:r>
            <a:rPr lang="uz-Cyrl-U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Юрак қон-томир касалликларида берилади</a:t>
          </a:r>
          <a:endParaRPr lang="ru-RU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13C64BD-36D7-487D-B3C8-AF8C0912A778}" type="parTrans" cxnId="{9DEDD5FC-FFD9-492D-A9F6-69DA0F35DA0E}">
      <dgm:prSet/>
      <dgm:spPr/>
      <dgm:t>
        <a:bodyPr/>
        <a:lstStyle/>
        <a:p>
          <a:endParaRPr lang="ru-RU"/>
        </a:p>
      </dgm:t>
    </dgm:pt>
    <dgm:pt modelId="{50A62349-6E8F-4F9C-BA89-A013CBF2FBDE}" type="sibTrans" cxnId="{9DEDD5FC-FFD9-492D-A9F6-69DA0F35DA0E}">
      <dgm:prSet/>
      <dgm:spPr/>
      <dgm:t>
        <a:bodyPr/>
        <a:lstStyle/>
        <a:p>
          <a:endParaRPr lang="ru-RU"/>
        </a:p>
      </dgm:t>
    </dgm:pt>
    <dgm:pt modelId="{22491832-0D0F-43AE-9664-199B2DAA1694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z-Cyrl-U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Махсулотлардан кам ёғ тутувчилар берилади, оқсиллар нормада</a:t>
          </a:r>
          <a:endParaRPr lang="ru-RU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B09471F-19BB-4F38-B527-3EB99E38F8E8}" type="sibTrans" cxnId="{42F3C462-297B-48F4-A7D7-E03CE1154DA9}">
      <dgm:prSet/>
      <dgm:spPr/>
      <dgm:t>
        <a:bodyPr/>
        <a:lstStyle/>
        <a:p>
          <a:endParaRPr lang="ru-RU"/>
        </a:p>
      </dgm:t>
    </dgm:pt>
    <dgm:pt modelId="{72A0F956-B5CC-4D67-8F49-5086D8568CA9}" type="parTrans" cxnId="{42F3C462-297B-48F4-A7D7-E03CE1154DA9}">
      <dgm:prSet/>
      <dgm:spPr/>
      <dgm:t>
        <a:bodyPr/>
        <a:lstStyle/>
        <a:p>
          <a:endParaRPr lang="ru-RU"/>
        </a:p>
      </dgm:t>
    </dgm:pt>
    <dgm:pt modelId="{AF6202AB-10D8-4735-BB25-9F1F93D978E9}" type="pres">
      <dgm:prSet presAssocID="{257B9176-4D85-42AA-A70D-CD68188DB8CA}" presName="diagram" presStyleCnt="0">
        <dgm:presLayoutVars>
          <dgm:dir/>
          <dgm:resizeHandles val="exact"/>
        </dgm:presLayoutVars>
      </dgm:prSet>
      <dgm:spPr/>
    </dgm:pt>
    <dgm:pt modelId="{4339A353-AC74-4011-8CA2-B00795DE4B04}" type="pres">
      <dgm:prSet presAssocID="{22491832-0D0F-43AE-9664-199B2DAA1694}" presName="node" presStyleLbl="node1" presStyleIdx="0" presStyleCnt="5" custScaleX="134267">
        <dgm:presLayoutVars>
          <dgm:bulletEnabled val="1"/>
        </dgm:presLayoutVars>
      </dgm:prSet>
      <dgm:spPr/>
    </dgm:pt>
    <dgm:pt modelId="{ECC77489-90A2-4B46-93FA-31FE5F54F07E}" type="pres">
      <dgm:prSet presAssocID="{0B09471F-19BB-4F38-B527-3EB99E38F8E8}" presName="sibTrans" presStyleCnt="0"/>
      <dgm:spPr/>
    </dgm:pt>
    <dgm:pt modelId="{9B14C5E1-6D58-43DF-AEBD-04D2AD776F7A}" type="pres">
      <dgm:prSet presAssocID="{C94C9624-8FCB-4843-9B26-74801F2780B2}" presName="node" presStyleLbl="node1" presStyleIdx="1" presStyleCnt="5" custScaleX="157169">
        <dgm:presLayoutVars>
          <dgm:bulletEnabled val="1"/>
        </dgm:presLayoutVars>
      </dgm:prSet>
      <dgm:spPr/>
    </dgm:pt>
    <dgm:pt modelId="{54625173-D86E-44BD-B5AF-DF53205981FF}" type="pres">
      <dgm:prSet presAssocID="{E958E7AC-1C52-4523-94E4-21769E68DA5F}" presName="sibTrans" presStyleCnt="0"/>
      <dgm:spPr/>
    </dgm:pt>
    <dgm:pt modelId="{269C9D2A-4491-404D-8040-70A83905C34E}" type="pres">
      <dgm:prSet presAssocID="{B9BBA2C2-FAD7-4B6E-A93E-F7421A49A6E0}" presName="node" presStyleLbl="node1" presStyleIdx="2" presStyleCnt="5" custScaleX="144662">
        <dgm:presLayoutVars>
          <dgm:bulletEnabled val="1"/>
        </dgm:presLayoutVars>
      </dgm:prSet>
      <dgm:spPr/>
    </dgm:pt>
    <dgm:pt modelId="{18B2A535-FCDE-4AF2-ACE8-1AE4ADBCB800}" type="pres">
      <dgm:prSet presAssocID="{1B577171-6550-43EE-A226-D84FF3535EA4}" presName="sibTrans" presStyleCnt="0"/>
      <dgm:spPr/>
    </dgm:pt>
    <dgm:pt modelId="{2DDBB3E3-BBAB-493B-8155-2F01752F2E7A}" type="pres">
      <dgm:prSet presAssocID="{54F3725C-A320-4AB0-9486-11AB2E6467BF}" presName="node" presStyleLbl="node1" presStyleIdx="3" presStyleCnt="5">
        <dgm:presLayoutVars>
          <dgm:bulletEnabled val="1"/>
        </dgm:presLayoutVars>
      </dgm:prSet>
      <dgm:spPr/>
    </dgm:pt>
    <dgm:pt modelId="{429C2E47-CD67-47B6-AD81-5AB50A9E96B2}" type="pres">
      <dgm:prSet presAssocID="{D71735EF-EC4D-49DB-A032-6B64D916B4DA}" presName="sibTrans" presStyleCnt="0"/>
      <dgm:spPr/>
    </dgm:pt>
    <dgm:pt modelId="{FDBCDB49-BF41-44B9-8A19-23BC6B190891}" type="pres">
      <dgm:prSet presAssocID="{801FC967-3B01-41DE-A092-24168B626067}" presName="node" presStyleLbl="node1" presStyleIdx="4" presStyleCnt="5" custScaleX="124732">
        <dgm:presLayoutVars>
          <dgm:bulletEnabled val="1"/>
        </dgm:presLayoutVars>
      </dgm:prSet>
      <dgm:spPr/>
    </dgm:pt>
  </dgm:ptLst>
  <dgm:cxnLst>
    <dgm:cxn modelId="{157D8805-10A3-4F83-B71E-099CD16F9DBA}" srcId="{257B9176-4D85-42AA-A70D-CD68188DB8CA}" destId="{B9BBA2C2-FAD7-4B6E-A93E-F7421A49A6E0}" srcOrd="2" destOrd="0" parTransId="{4B79A125-018E-4CF0-A471-F061834C8451}" sibTransId="{1B577171-6550-43EE-A226-D84FF3535EA4}"/>
    <dgm:cxn modelId="{3295B809-6476-4FBC-9C22-285F195E67AF}" srcId="{257B9176-4D85-42AA-A70D-CD68188DB8CA}" destId="{54F3725C-A320-4AB0-9486-11AB2E6467BF}" srcOrd="3" destOrd="0" parTransId="{BAE1B56A-F45F-401D-BA18-08F38DF53BAC}" sibTransId="{D71735EF-EC4D-49DB-A032-6B64D916B4DA}"/>
    <dgm:cxn modelId="{90D24F1D-4622-4CBF-8A1E-8A8E430B29C6}" type="presOf" srcId="{22491832-0D0F-43AE-9664-199B2DAA1694}" destId="{4339A353-AC74-4011-8CA2-B00795DE4B04}" srcOrd="0" destOrd="0" presId="urn:microsoft.com/office/officeart/2005/8/layout/default#2"/>
    <dgm:cxn modelId="{CC11012B-F796-403D-B843-338CEC430F8C}" type="presOf" srcId="{54F3725C-A320-4AB0-9486-11AB2E6467BF}" destId="{2DDBB3E3-BBAB-493B-8155-2F01752F2E7A}" srcOrd="0" destOrd="0" presId="urn:microsoft.com/office/officeart/2005/8/layout/default#2"/>
    <dgm:cxn modelId="{42F3C462-297B-48F4-A7D7-E03CE1154DA9}" srcId="{257B9176-4D85-42AA-A70D-CD68188DB8CA}" destId="{22491832-0D0F-43AE-9664-199B2DAA1694}" srcOrd="0" destOrd="0" parTransId="{72A0F956-B5CC-4D67-8F49-5086D8568CA9}" sibTransId="{0B09471F-19BB-4F38-B527-3EB99E38F8E8}"/>
    <dgm:cxn modelId="{E70D0E6F-2DFF-49A7-B208-793EC6814F56}" type="presOf" srcId="{C94C9624-8FCB-4843-9B26-74801F2780B2}" destId="{9B14C5E1-6D58-43DF-AEBD-04D2AD776F7A}" srcOrd="0" destOrd="0" presId="urn:microsoft.com/office/officeart/2005/8/layout/default#2"/>
    <dgm:cxn modelId="{C676C0A3-E548-48A0-AB79-FD250A13CBF8}" type="presOf" srcId="{801FC967-3B01-41DE-A092-24168B626067}" destId="{FDBCDB49-BF41-44B9-8A19-23BC6B190891}" srcOrd="0" destOrd="0" presId="urn:microsoft.com/office/officeart/2005/8/layout/default#2"/>
    <dgm:cxn modelId="{63C547A5-470E-4116-ABF5-601A8D5DEA45}" type="presOf" srcId="{257B9176-4D85-42AA-A70D-CD68188DB8CA}" destId="{AF6202AB-10D8-4735-BB25-9F1F93D978E9}" srcOrd="0" destOrd="0" presId="urn:microsoft.com/office/officeart/2005/8/layout/default#2"/>
    <dgm:cxn modelId="{191B31B3-DD9F-47D4-AF7A-686B5459F613}" srcId="{257B9176-4D85-42AA-A70D-CD68188DB8CA}" destId="{C94C9624-8FCB-4843-9B26-74801F2780B2}" srcOrd="1" destOrd="0" parTransId="{88844435-E70E-431C-93F1-0DB1B4405BAC}" sibTransId="{E958E7AC-1C52-4523-94E4-21769E68DA5F}"/>
    <dgm:cxn modelId="{90DF88D2-AF55-4F0E-84B3-0E646F5957D1}" type="presOf" srcId="{B9BBA2C2-FAD7-4B6E-A93E-F7421A49A6E0}" destId="{269C9D2A-4491-404D-8040-70A83905C34E}" srcOrd="0" destOrd="0" presId="urn:microsoft.com/office/officeart/2005/8/layout/default#2"/>
    <dgm:cxn modelId="{9DEDD5FC-FFD9-492D-A9F6-69DA0F35DA0E}" srcId="{257B9176-4D85-42AA-A70D-CD68188DB8CA}" destId="{801FC967-3B01-41DE-A092-24168B626067}" srcOrd="4" destOrd="0" parTransId="{C13C64BD-36D7-487D-B3C8-AF8C0912A778}" sibTransId="{50A62349-6E8F-4F9C-BA89-A013CBF2FBDE}"/>
    <dgm:cxn modelId="{2ACF48AD-FC35-4ADF-B3D6-4E268B4F2F16}" type="presParOf" srcId="{AF6202AB-10D8-4735-BB25-9F1F93D978E9}" destId="{4339A353-AC74-4011-8CA2-B00795DE4B04}" srcOrd="0" destOrd="0" presId="urn:microsoft.com/office/officeart/2005/8/layout/default#2"/>
    <dgm:cxn modelId="{AA398B8C-8ED3-44C3-BEF4-FA4D8ED8E74E}" type="presParOf" srcId="{AF6202AB-10D8-4735-BB25-9F1F93D978E9}" destId="{ECC77489-90A2-4B46-93FA-31FE5F54F07E}" srcOrd="1" destOrd="0" presId="urn:microsoft.com/office/officeart/2005/8/layout/default#2"/>
    <dgm:cxn modelId="{4E657B76-ABEE-4CAA-A4BB-D81954D2F49A}" type="presParOf" srcId="{AF6202AB-10D8-4735-BB25-9F1F93D978E9}" destId="{9B14C5E1-6D58-43DF-AEBD-04D2AD776F7A}" srcOrd="2" destOrd="0" presId="urn:microsoft.com/office/officeart/2005/8/layout/default#2"/>
    <dgm:cxn modelId="{688688D4-7802-4236-A789-DB4204E1D865}" type="presParOf" srcId="{AF6202AB-10D8-4735-BB25-9F1F93D978E9}" destId="{54625173-D86E-44BD-B5AF-DF53205981FF}" srcOrd="3" destOrd="0" presId="urn:microsoft.com/office/officeart/2005/8/layout/default#2"/>
    <dgm:cxn modelId="{C8361EFC-AB8D-48C9-AF21-4DFEFCA96610}" type="presParOf" srcId="{AF6202AB-10D8-4735-BB25-9F1F93D978E9}" destId="{269C9D2A-4491-404D-8040-70A83905C34E}" srcOrd="4" destOrd="0" presId="urn:microsoft.com/office/officeart/2005/8/layout/default#2"/>
    <dgm:cxn modelId="{45EB64F5-3401-4E6F-A1C1-14D8052F0F1C}" type="presParOf" srcId="{AF6202AB-10D8-4735-BB25-9F1F93D978E9}" destId="{18B2A535-FCDE-4AF2-ACE8-1AE4ADBCB800}" srcOrd="5" destOrd="0" presId="urn:microsoft.com/office/officeart/2005/8/layout/default#2"/>
    <dgm:cxn modelId="{2189DA55-9F39-419D-9E06-6416F4109492}" type="presParOf" srcId="{AF6202AB-10D8-4735-BB25-9F1F93D978E9}" destId="{2DDBB3E3-BBAB-493B-8155-2F01752F2E7A}" srcOrd="6" destOrd="0" presId="urn:microsoft.com/office/officeart/2005/8/layout/default#2"/>
    <dgm:cxn modelId="{3ED6FF5F-AE6D-4C49-8FDE-2FFBA06E8F2F}" type="presParOf" srcId="{AF6202AB-10D8-4735-BB25-9F1F93D978E9}" destId="{429C2E47-CD67-47B6-AD81-5AB50A9E96B2}" srcOrd="7" destOrd="0" presId="urn:microsoft.com/office/officeart/2005/8/layout/default#2"/>
    <dgm:cxn modelId="{57A9E3AE-37CE-425F-8202-88C1730CD449}" type="presParOf" srcId="{AF6202AB-10D8-4735-BB25-9F1F93D978E9}" destId="{FDBCDB49-BF41-44B9-8A19-23BC6B190891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9EC0507-5A27-4087-8418-5936BB3B9E2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A1E63B-6212-46B3-A8F4-58597A605CD5}">
      <dgm:prSet phldrT="[Текст]" custT="1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Юқумли касалликларда қандай турига қараб </a:t>
          </a:r>
          <a:endParaRPr lang="ru-RU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5ECE1BB-D4E8-4C36-9748-45752166EC0D}" type="parTrans" cxnId="{87A5125D-6C1F-4DC0-8D4A-DA87D12B0145}">
      <dgm:prSet/>
      <dgm:spPr/>
      <dgm:t>
        <a:bodyPr/>
        <a:lstStyle/>
        <a:p>
          <a:endParaRPr lang="ru-RU"/>
        </a:p>
      </dgm:t>
    </dgm:pt>
    <dgm:pt modelId="{15F9AE00-69CD-4B75-B0C2-97169290842B}" type="sibTrans" cxnId="{87A5125D-6C1F-4DC0-8D4A-DA87D12B0145}">
      <dgm:prSet/>
      <dgm:spPr>
        <a:solidFill>
          <a:srgbClr val="FF99CC">
            <a:alpha val="90000"/>
          </a:srgbClr>
        </a:solidFill>
        <a:ln>
          <a:solidFill>
            <a:srgbClr val="D60093">
              <a:alpha val="90000"/>
            </a:srgbClr>
          </a:solidFill>
        </a:ln>
      </dgm:spPr>
      <dgm:t>
        <a:bodyPr/>
        <a:lstStyle/>
        <a:p>
          <a:endParaRPr lang="ru-RU"/>
        </a:p>
      </dgm:t>
    </dgm:pt>
    <dgm:pt modelId="{2AA805BB-1535-4088-8C18-740A8D41B1EF}">
      <dgm:prSet phldrT="[Текст]" custT="1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</dgm:spPr>
      <dgm:t>
        <a:bodyPr/>
        <a:lstStyle/>
        <a:p>
          <a:r>
            <a:rPr lang="uz-Cyrl-U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Жигарда масалан: жигарни сақлаш  учун кўп миқдорда дамламалар  наматак, зира дамламалари берилиши керак.</a:t>
          </a:r>
          <a:endParaRPr lang="ru-RU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718845D-6F0E-4865-878F-E7A841C320AF}" type="parTrans" cxnId="{C1504760-3C07-4580-9EA9-BE5F67F696B0}">
      <dgm:prSet/>
      <dgm:spPr/>
      <dgm:t>
        <a:bodyPr/>
        <a:lstStyle/>
        <a:p>
          <a:endParaRPr lang="ru-RU"/>
        </a:p>
      </dgm:t>
    </dgm:pt>
    <dgm:pt modelId="{5790DA89-D451-4365-A48E-E92116F6D81B}" type="sibTrans" cxnId="{C1504760-3C07-4580-9EA9-BE5F67F696B0}">
      <dgm:prSet/>
      <dgm:spPr>
        <a:solidFill>
          <a:srgbClr val="FF99CC">
            <a:alpha val="90000"/>
          </a:srgbClr>
        </a:solidFill>
        <a:ln>
          <a:solidFill>
            <a:srgbClr val="D60093">
              <a:alpha val="90000"/>
            </a:srgbClr>
          </a:solidFill>
        </a:ln>
      </dgm:spPr>
      <dgm:t>
        <a:bodyPr/>
        <a:lstStyle/>
        <a:p>
          <a:endParaRPr lang="ru-RU"/>
        </a:p>
      </dgm:t>
    </dgm:pt>
    <dgm:pt modelId="{B7508FB4-162A-4E26-B91D-1A146F2124D3}" type="pres">
      <dgm:prSet presAssocID="{69EC0507-5A27-4087-8418-5936BB3B9E2C}" presName="outerComposite" presStyleCnt="0">
        <dgm:presLayoutVars>
          <dgm:chMax val="5"/>
          <dgm:dir/>
          <dgm:resizeHandles val="exact"/>
        </dgm:presLayoutVars>
      </dgm:prSet>
      <dgm:spPr/>
    </dgm:pt>
    <dgm:pt modelId="{72D111CC-3B6F-47C2-A7A4-5F1877E22CCD}" type="pres">
      <dgm:prSet presAssocID="{69EC0507-5A27-4087-8418-5936BB3B9E2C}" presName="dummyMaxCanvas" presStyleCnt="0">
        <dgm:presLayoutVars/>
      </dgm:prSet>
      <dgm:spPr/>
    </dgm:pt>
    <dgm:pt modelId="{25DB0865-642D-4872-A68E-3043A91C1B93}" type="pres">
      <dgm:prSet presAssocID="{69EC0507-5A27-4087-8418-5936BB3B9E2C}" presName="TwoNodes_1" presStyleLbl="node1" presStyleIdx="0" presStyleCnt="2" custScaleY="67731" custLinFactNeighborX="612" custLinFactNeighborY="-14031">
        <dgm:presLayoutVars>
          <dgm:bulletEnabled val="1"/>
        </dgm:presLayoutVars>
      </dgm:prSet>
      <dgm:spPr/>
    </dgm:pt>
    <dgm:pt modelId="{AD1737A6-7EE1-4FE4-9E8F-FD9BCDC77961}" type="pres">
      <dgm:prSet presAssocID="{69EC0507-5A27-4087-8418-5936BB3B9E2C}" presName="TwoNodes_2" presStyleLbl="node1" presStyleIdx="1" presStyleCnt="2" custScaleX="106127" custScaleY="150828" custLinFactNeighborX="-1716" custLinFactNeighborY="-14086">
        <dgm:presLayoutVars>
          <dgm:bulletEnabled val="1"/>
        </dgm:presLayoutVars>
      </dgm:prSet>
      <dgm:spPr/>
    </dgm:pt>
    <dgm:pt modelId="{FA6A0F84-BE9C-48B3-A896-2D14B1C33337}" type="pres">
      <dgm:prSet presAssocID="{69EC0507-5A27-4087-8418-5936BB3B9E2C}" presName="TwoConn_1-2" presStyleLbl="fgAccFollowNode1" presStyleIdx="0" presStyleCnt="1" custLinFactX="844" custLinFactY="-1391" custLinFactNeighborX="100000" custLinFactNeighborY="-100000">
        <dgm:presLayoutVars>
          <dgm:bulletEnabled val="1"/>
        </dgm:presLayoutVars>
      </dgm:prSet>
      <dgm:spPr/>
    </dgm:pt>
    <dgm:pt modelId="{A4E1A8A0-08E3-4404-9F7F-2776E7D10174}" type="pres">
      <dgm:prSet presAssocID="{69EC0507-5A27-4087-8418-5936BB3B9E2C}" presName="TwoNodes_1_text" presStyleLbl="node1" presStyleIdx="1" presStyleCnt="2">
        <dgm:presLayoutVars>
          <dgm:bulletEnabled val="1"/>
        </dgm:presLayoutVars>
      </dgm:prSet>
      <dgm:spPr/>
    </dgm:pt>
    <dgm:pt modelId="{DBFCB888-2425-4C7B-9079-3F3B4809C05C}" type="pres">
      <dgm:prSet presAssocID="{69EC0507-5A27-4087-8418-5936BB3B9E2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5E4B9628-6064-4BC2-8A97-12775315004C}" type="presOf" srcId="{69EC0507-5A27-4087-8418-5936BB3B9E2C}" destId="{B7508FB4-162A-4E26-B91D-1A146F2124D3}" srcOrd="0" destOrd="0" presId="urn:microsoft.com/office/officeart/2005/8/layout/vProcess5"/>
    <dgm:cxn modelId="{87A5125D-6C1F-4DC0-8D4A-DA87D12B0145}" srcId="{69EC0507-5A27-4087-8418-5936BB3B9E2C}" destId="{13A1E63B-6212-46B3-A8F4-58597A605CD5}" srcOrd="0" destOrd="0" parTransId="{F5ECE1BB-D4E8-4C36-9748-45752166EC0D}" sibTransId="{15F9AE00-69CD-4B75-B0C2-97169290842B}"/>
    <dgm:cxn modelId="{C1504760-3C07-4580-9EA9-BE5F67F696B0}" srcId="{69EC0507-5A27-4087-8418-5936BB3B9E2C}" destId="{2AA805BB-1535-4088-8C18-740A8D41B1EF}" srcOrd="1" destOrd="0" parTransId="{1718845D-6F0E-4865-878F-E7A841C320AF}" sibTransId="{5790DA89-D451-4365-A48E-E92116F6D81B}"/>
    <dgm:cxn modelId="{A49B114C-6F49-4FC7-B8D5-E1F2FB294FA3}" type="presOf" srcId="{2AA805BB-1535-4088-8C18-740A8D41B1EF}" destId="{AD1737A6-7EE1-4FE4-9E8F-FD9BCDC77961}" srcOrd="0" destOrd="0" presId="urn:microsoft.com/office/officeart/2005/8/layout/vProcess5"/>
    <dgm:cxn modelId="{AC8B7082-7296-426A-9241-9028DD6DA73D}" type="presOf" srcId="{15F9AE00-69CD-4B75-B0C2-97169290842B}" destId="{FA6A0F84-BE9C-48B3-A896-2D14B1C33337}" srcOrd="0" destOrd="0" presId="urn:microsoft.com/office/officeart/2005/8/layout/vProcess5"/>
    <dgm:cxn modelId="{213A05A0-1CB7-48BC-9D10-6C4A32182958}" type="presOf" srcId="{13A1E63B-6212-46B3-A8F4-58597A605CD5}" destId="{A4E1A8A0-08E3-4404-9F7F-2776E7D10174}" srcOrd="1" destOrd="0" presId="urn:microsoft.com/office/officeart/2005/8/layout/vProcess5"/>
    <dgm:cxn modelId="{779D26A5-E43B-4B99-BF8E-7565B801C0DC}" type="presOf" srcId="{13A1E63B-6212-46B3-A8F4-58597A605CD5}" destId="{25DB0865-642D-4872-A68E-3043A91C1B93}" srcOrd="0" destOrd="0" presId="urn:microsoft.com/office/officeart/2005/8/layout/vProcess5"/>
    <dgm:cxn modelId="{5F65B8BE-70CF-43AE-A144-AAEC92D863A9}" type="presOf" srcId="{2AA805BB-1535-4088-8C18-740A8D41B1EF}" destId="{DBFCB888-2425-4C7B-9079-3F3B4809C05C}" srcOrd="1" destOrd="0" presId="urn:microsoft.com/office/officeart/2005/8/layout/vProcess5"/>
    <dgm:cxn modelId="{E76DCC6E-462C-4D8A-A27D-4B18A08006D9}" type="presParOf" srcId="{B7508FB4-162A-4E26-B91D-1A146F2124D3}" destId="{72D111CC-3B6F-47C2-A7A4-5F1877E22CCD}" srcOrd="0" destOrd="0" presId="urn:microsoft.com/office/officeart/2005/8/layout/vProcess5"/>
    <dgm:cxn modelId="{76E95718-A034-4802-8F0F-ED7005C11639}" type="presParOf" srcId="{B7508FB4-162A-4E26-B91D-1A146F2124D3}" destId="{25DB0865-642D-4872-A68E-3043A91C1B93}" srcOrd="1" destOrd="0" presId="urn:microsoft.com/office/officeart/2005/8/layout/vProcess5"/>
    <dgm:cxn modelId="{6674174F-3C66-4E59-A37F-B06CFC80B1CA}" type="presParOf" srcId="{B7508FB4-162A-4E26-B91D-1A146F2124D3}" destId="{AD1737A6-7EE1-4FE4-9E8F-FD9BCDC77961}" srcOrd="2" destOrd="0" presId="urn:microsoft.com/office/officeart/2005/8/layout/vProcess5"/>
    <dgm:cxn modelId="{E63E3E45-96BF-476B-9B76-0A58E2F49FCE}" type="presParOf" srcId="{B7508FB4-162A-4E26-B91D-1A146F2124D3}" destId="{FA6A0F84-BE9C-48B3-A896-2D14B1C33337}" srcOrd="3" destOrd="0" presId="urn:microsoft.com/office/officeart/2005/8/layout/vProcess5"/>
    <dgm:cxn modelId="{FC4599A8-8C30-449D-BE36-E12C23C5AC54}" type="presParOf" srcId="{B7508FB4-162A-4E26-B91D-1A146F2124D3}" destId="{A4E1A8A0-08E3-4404-9F7F-2776E7D10174}" srcOrd="4" destOrd="0" presId="urn:microsoft.com/office/officeart/2005/8/layout/vProcess5"/>
    <dgm:cxn modelId="{B72048B1-7878-4D7E-82A3-74F2793B96AF}" type="presParOf" srcId="{B7508FB4-162A-4E26-B91D-1A146F2124D3}" destId="{DBFCB888-2425-4C7B-9079-3F3B4809C05C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CA1C146-E70B-4370-8D07-228A3E9F0D2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A0293D-E9B6-44F9-9BE4-E32A4DC1F70C}">
      <dgm:prSet phldrT="[Текст]"/>
      <dgm:sp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0"/>
          <a:tileRect/>
        </a:grad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Сийдик йўллари касаллигида берилади,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B1A57B5-CFD6-4A5E-8CAC-6A84715667B7}" type="parTrans" cxnId="{C6DDF32E-D9FA-4443-BE3F-3F94ABE91ABE}">
      <dgm:prSet/>
      <dgm:spPr/>
      <dgm:t>
        <a:bodyPr/>
        <a:lstStyle/>
        <a:p>
          <a:endParaRPr lang="ru-RU"/>
        </a:p>
      </dgm:t>
    </dgm:pt>
    <dgm:pt modelId="{92E15AC5-3184-42D0-8E9E-E356FB578D57}" type="sibTrans" cxnId="{C6DDF32E-D9FA-4443-BE3F-3F94ABE91ABE}">
      <dgm:prSet/>
      <dgm:spPr/>
      <dgm:t>
        <a:bodyPr/>
        <a:lstStyle/>
        <a:p>
          <a:endParaRPr lang="ru-RU"/>
        </a:p>
      </dgm:t>
    </dgm:pt>
    <dgm:pt modelId="{D3D9372E-DF17-4EF3-ADC4-7A06A0C37E03}">
      <dgm:prSet phldrT="[Текст]"/>
      <dgm:spPr>
        <a:solidFill>
          <a:srgbClr val="6699FF">
            <a:alpha val="90000"/>
          </a:srgbClr>
        </a:solid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тошлар билан яллиғланганда, зарарланган органларни сақлашда тавсия этилади 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7BD081D-9630-404A-AF3A-C813B9703834}" type="parTrans" cxnId="{E583A821-9EFF-40CE-8D9D-4CC089B4AF4A}">
      <dgm:prSet/>
      <dgm:spPr/>
      <dgm:t>
        <a:bodyPr/>
        <a:lstStyle/>
        <a:p>
          <a:endParaRPr lang="ru-RU"/>
        </a:p>
      </dgm:t>
    </dgm:pt>
    <dgm:pt modelId="{052CA97F-11C9-4E21-AC56-C49C499FE0D2}" type="sibTrans" cxnId="{E583A821-9EFF-40CE-8D9D-4CC089B4AF4A}">
      <dgm:prSet/>
      <dgm:spPr/>
      <dgm:t>
        <a:bodyPr/>
        <a:lstStyle/>
        <a:p>
          <a:endParaRPr lang="ru-RU"/>
        </a:p>
      </dgm:t>
    </dgm:pt>
    <dgm:pt modelId="{E527D943-7176-485F-869C-3B14AD306AAE}">
      <dgm:prSet phldrT="[Текст]"/>
      <dgm:spPr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1"/>
        </a:gradFill>
      </dgm:spPr>
      <dgm:t>
        <a:bodyPr/>
        <a:lstStyle/>
        <a:p>
          <a:r>
            <a:rPr lang="uz-Cyrl-U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туз миқдори камайтирилади, қайнатма, буғда пиширилган овқатлар берилади.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B30903A-7A21-461E-8AE8-6ACC820FEAD8}" type="parTrans" cxnId="{60015D8E-5ABB-4F75-9F9F-6013C8D2026D}">
      <dgm:prSet/>
      <dgm:spPr/>
      <dgm:t>
        <a:bodyPr/>
        <a:lstStyle/>
        <a:p>
          <a:endParaRPr lang="ru-RU"/>
        </a:p>
      </dgm:t>
    </dgm:pt>
    <dgm:pt modelId="{68EB0802-0EAE-44A2-9AE3-3D0574D93316}" type="sibTrans" cxnId="{60015D8E-5ABB-4F75-9F9F-6013C8D2026D}">
      <dgm:prSet/>
      <dgm:spPr/>
      <dgm:t>
        <a:bodyPr/>
        <a:lstStyle/>
        <a:p>
          <a:endParaRPr lang="ru-RU"/>
        </a:p>
      </dgm:t>
    </dgm:pt>
    <dgm:pt modelId="{A0A711C0-B0F5-4F8F-ABA5-8B9140025EA8}" type="pres">
      <dgm:prSet presAssocID="{6CA1C146-E70B-4370-8D07-228A3E9F0D2C}" presName="Name0" presStyleCnt="0">
        <dgm:presLayoutVars>
          <dgm:dir/>
          <dgm:animLvl val="lvl"/>
          <dgm:resizeHandles val="exact"/>
        </dgm:presLayoutVars>
      </dgm:prSet>
      <dgm:spPr/>
    </dgm:pt>
    <dgm:pt modelId="{7E4274C0-C4E9-439D-B407-A9F23537BE4E}" type="pres">
      <dgm:prSet presAssocID="{E527D943-7176-485F-869C-3B14AD306AAE}" presName="boxAndChildren" presStyleCnt="0"/>
      <dgm:spPr/>
    </dgm:pt>
    <dgm:pt modelId="{0D2C9248-F010-4FCB-B3A2-4BD4CCC1BCA2}" type="pres">
      <dgm:prSet presAssocID="{E527D943-7176-485F-869C-3B14AD306AAE}" presName="parentTextBox" presStyleLbl="node1" presStyleIdx="0" presStyleCnt="3"/>
      <dgm:spPr/>
    </dgm:pt>
    <dgm:pt modelId="{F4F749F8-1B9D-4675-89A8-20B178BD0817}" type="pres">
      <dgm:prSet presAssocID="{052CA97F-11C9-4E21-AC56-C49C499FE0D2}" presName="sp" presStyleCnt="0"/>
      <dgm:spPr/>
    </dgm:pt>
    <dgm:pt modelId="{B9A2FC75-3643-478D-9D72-B520A2B2BB58}" type="pres">
      <dgm:prSet presAssocID="{D3D9372E-DF17-4EF3-ADC4-7A06A0C37E03}" presName="arrowAndChildren" presStyleCnt="0"/>
      <dgm:spPr/>
    </dgm:pt>
    <dgm:pt modelId="{EAAD441C-3482-445A-8ED9-3BA11FBF3B1D}" type="pres">
      <dgm:prSet presAssocID="{D3D9372E-DF17-4EF3-ADC4-7A06A0C37E03}" presName="parentTextArrow" presStyleLbl="node1" presStyleIdx="1" presStyleCnt="3"/>
      <dgm:spPr/>
    </dgm:pt>
    <dgm:pt modelId="{5B33BFF2-5106-4F35-81E3-86A1B71CF0E0}" type="pres">
      <dgm:prSet presAssocID="{92E15AC5-3184-42D0-8E9E-E356FB578D57}" presName="sp" presStyleCnt="0"/>
      <dgm:spPr/>
    </dgm:pt>
    <dgm:pt modelId="{1137E79E-7560-4CA1-999C-B2008D81CB89}" type="pres">
      <dgm:prSet presAssocID="{31A0293D-E9B6-44F9-9BE4-E32A4DC1F70C}" presName="arrowAndChildren" presStyleCnt="0"/>
      <dgm:spPr/>
    </dgm:pt>
    <dgm:pt modelId="{B2ABF478-4584-4587-850A-DA458AD018CC}" type="pres">
      <dgm:prSet presAssocID="{31A0293D-E9B6-44F9-9BE4-E32A4DC1F70C}" presName="parentTextArrow" presStyleLbl="node1" presStyleIdx="2" presStyleCnt="3"/>
      <dgm:spPr/>
    </dgm:pt>
  </dgm:ptLst>
  <dgm:cxnLst>
    <dgm:cxn modelId="{A4E71F1F-84C2-4C25-8675-226B0ED06EE9}" type="presOf" srcId="{D3D9372E-DF17-4EF3-ADC4-7A06A0C37E03}" destId="{EAAD441C-3482-445A-8ED9-3BA11FBF3B1D}" srcOrd="0" destOrd="0" presId="urn:microsoft.com/office/officeart/2005/8/layout/process4"/>
    <dgm:cxn modelId="{E583A821-9EFF-40CE-8D9D-4CC089B4AF4A}" srcId="{6CA1C146-E70B-4370-8D07-228A3E9F0D2C}" destId="{D3D9372E-DF17-4EF3-ADC4-7A06A0C37E03}" srcOrd="1" destOrd="0" parTransId="{E7BD081D-9630-404A-AF3A-C813B9703834}" sibTransId="{052CA97F-11C9-4E21-AC56-C49C499FE0D2}"/>
    <dgm:cxn modelId="{C6DDF32E-D9FA-4443-BE3F-3F94ABE91ABE}" srcId="{6CA1C146-E70B-4370-8D07-228A3E9F0D2C}" destId="{31A0293D-E9B6-44F9-9BE4-E32A4DC1F70C}" srcOrd="0" destOrd="0" parTransId="{0B1A57B5-CFD6-4A5E-8CAC-6A84715667B7}" sibTransId="{92E15AC5-3184-42D0-8E9E-E356FB578D57}"/>
    <dgm:cxn modelId="{2E2B258A-8551-4DCB-933F-F5A03B03A134}" type="presOf" srcId="{E527D943-7176-485F-869C-3B14AD306AAE}" destId="{0D2C9248-F010-4FCB-B3A2-4BD4CCC1BCA2}" srcOrd="0" destOrd="0" presId="urn:microsoft.com/office/officeart/2005/8/layout/process4"/>
    <dgm:cxn modelId="{60015D8E-5ABB-4F75-9F9F-6013C8D2026D}" srcId="{6CA1C146-E70B-4370-8D07-228A3E9F0D2C}" destId="{E527D943-7176-485F-869C-3B14AD306AAE}" srcOrd="2" destOrd="0" parTransId="{DB30903A-7A21-461E-8AE8-6ACC820FEAD8}" sibTransId="{68EB0802-0EAE-44A2-9AE3-3D0574D93316}"/>
    <dgm:cxn modelId="{B3B517A1-9E7B-4D7B-83E8-F7DDA4A1E1F0}" type="presOf" srcId="{6CA1C146-E70B-4370-8D07-228A3E9F0D2C}" destId="{A0A711C0-B0F5-4F8F-ABA5-8B9140025EA8}" srcOrd="0" destOrd="0" presId="urn:microsoft.com/office/officeart/2005/8/layout/process4"/>
    <dgm:cxn modelId="{A0D720A2-2247-4D50-9310-D41C5E9415FE}" type="presOf" srcId="{31A0293D-E9B6-44F9-9BE4-E32A4DC1F70C}" destId="{B2ABF478-4584-4587-850A-DA458AD018CC}" srcOrd="0" destOrd="0" presId="urn:microsoft.com/office/officeart/2005/8/layout/process4"/>
    <dgm:cxn modelId="{9936D355-52FC-44E1-8E15-5D07D9BC390C}" type="presParOf" srcId="{A0A711C0-B0F5-4F8F-ABA5-8B9140025EA8}" destId="{7E4274C0-C4E9-439D-B407-A9F23537BE4E}" srcOrd="0" destOrd="0" presId="urn:microsoft.com/office/officeart/2005/8/layout/process4"/>
    <dgm:cxn modelId="{745A81C3-944F-438C-81FB-46301727CF8D}" type="presParOf" srcId="{7E4274C0-C4E9-439D-B407-A9F23537BE4E}" destId="{0D2C9248-F010-4FCB-B3A2-4BD4CCC1BCA2}" srcOrd="0" destOrd="0" presId="urn:microsoft.com/office/officeart/2005/8/layout/process4"/>
    <dgm:cxn modelId="{744DA0B2-1D0F-4798-9019-A5B416C0FD59}" type="presParOf" srcId="{A0A711C0-B0F5-4F8F-ABA5-8B9140025EA8}" destId="{F4F749F8-1B9D-4675-89A8-20B178BD0817}" srcOrd="1" destOrd="0" presId="urn:microsoft.com/office/officeart/2005/8/layout/process4"/>
    <dgm:cxn modelId="{C4D147A2-3AD4-4579-8CF9-D0416E82E56F}" type="presParOf" srcId="{A0A711C0-B0F5-4F8F-ABA5-8B9140025EA8}" destId="{B9A2FC75-3643-478D-9D72-B520A2B2BB58}" srcOrd="2" destOrd="0" presId="urn:microsoft.com/office/officeart/2005/8/layout/process4"/>
    <dgm:cxn modelId="{558367E0-06AE-467E-AC04-5C9BAD66C4D1}" type="presParOf" srcId="{B9A2FC75-3643-478D-9D72-B520A2B2BB58}" destId="{EAAD441C-3482-445A-8ED9-3BA11FBF3B1D}" srcOrd="0" destOrd="0" presId="urn:microsoft.com/office/officeart/2005/8/layout/process4"/>
    <dgm:cxn modelId="{B2E2AC7B-82FB-4076-8C59-5CAC4AAB84D8}" type="presParOf" srcId="{A0A711C0-B0F5-4F8F-ABA5-8B9140025EA8}" destId="{5B33BFF2-5106-4F35-81E3-86A1B71CF0E0}" srcOrd="3" destOrd="0" presId="urn:microsoft.com/office/officeart/2005/8/layout/process4"/>
    <dgm:cxn modelId="{0E599901-89E4-4569-B0BC-BC2232F50815}" type="presParOf" srcId="{A0A711C0-B0F5-4F8F-ABA5-8B9140025EA8}" destId="{1137E79E-7560-4CA1-999C-B2008D81CB89}" srcOrd="4" destOrd="0" presId="urn:microsoft.com/office/officeart/2005/8/layout/process4"/>
    <dgm:cxn modelId="{E246F9EF-F7C7-4A32-A586-06E357D96200}" type="presParOf" srcId="{1137E79E-7560-4CA1-999C-B2008D81CB89}" destId="{B2ABF478-4584-4587-850A-DA458AD018C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2A238-88AA-4FFC-BB58-6530E23EB658}">
      <dsp:nvSpPr>
        <dsp:cNvPr id="0" name=""/>
        <dsp:cNvSpPr/>
      </dsp:nvSpPr>
      <dsp:spPr>
        <a:xfrm>
          <a:off x="576535" y="3376"/>
          <a:ext cx="4147035" cy="2328608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Пархез овқатланишни ташкил қилиш даволовчи врачнинг хулосаси билан ДПМ ларда ҳамда умумий овқатланиш корхоналарида ташкил этилади.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76535" y="3376"/>
        <a:ext cx="4147035" cy="2328608"/>
      </dsp:txXfrm>
    </dsp:sp>
    <dsp:sp modelId="{7A163E2C-8943-41D4-9987-01C9859F2DE9}">
      <dsp:nvSpPr>
        <dsp:cNvPr id="0" name=""/>
        <dsp:cNvSpPr/>
      </dsp:nvSpPr>
      <dsp:spPr>
        <a:xfrm>
          <a:off x="4977298" y="53654"/>
          <a:ext cx="3148079" cy="2227924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Пархез овқатланишга жавобгар шахс шу корхонанинг бошлиғи бош шифокор хисобланади.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977298" y="53654"/>
        <a:ext cx="3148079" cy="2227924"/>
      </dsp:txXfrm>
    </dsp:sp>
    <dsp:sp modelId="{C8CA7143-2011-470F-A81F-DCD783F6659E}">
      <dsp:nvSpPr>
        <dsp:cNvPr id="0" name=""/>
        <dsp:cNvSpPr/>
      </dsp:nvSpPr>
      <dsp:spPr>
        <a:xfrm>
          <a:off x="465492" y="2739791"/>
          <a:ext cx="4844693" cy="1603504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ДПМ  ларда пархез овқатларни ташкил этишда даволаш муассасаси таркибида диетолог шифокор фаолият кўрсатади. 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5492" y="2739791"/>
        <a:ext cx="4844693" cy="1603504"/>
      </dsp:txXfrm>
    </dsp:sp>
    <dsp:sp modelId="{D8DACE39-6A45-478B-987E-8DDA1B36BF80}">
      <dsp:nvSpPr>
        <dsp:cNvPr id="0" name=""/>
        <dsp:cNvSpPr/>
      </dsp:nvSpPr>
      <dsp:spPr>
        <a:xfrm>
          <a:off x="5577436" y="2599236"/>
          <a:ext cx="2672506" cy="1884614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Бундан ташқари диет хамширалар хизмат кўрсатишади. 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577436" y="2599236"/>
        <a:ext cx="2672506" cy="1884614"/>
      </dsp:txXfrm>
    </dsp:sp>
    <dsp:sp modelId="{239B0A79-B74C-4386-8982-92BA0BAFD683}">
      <dsp:nvSpPr>
        <dsp:cNvPr id="0" name=""/>
        <dsp:cNvSpPr/>
      </dsp:nvSpPr>
      <dsp:spPr>
        <a:xfrm>
          <a:off x="2428889" y="4572037"/>
          <a:ext cx="4000528" cy="1603504"/>
        </a:xfrm>
        <a:prstGeom prst="rect">
          <a:avLst/>
        </a:prstGeom>
        <a:solidFill>
          <a:srgbClr val="008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Диет хамширалар бўлим бошлиғи билан бирга 1 хафталик ёки 10 кунлик рацион тузилади.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428889" y="4572037"/>
        <a:ext cx="4000528" cy="16035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3CA06-00EA-4AA4-BE70-79873B613D59}">
      <dsp:nvSpPr>
        <dsp:cNvPr id="0" name=""/>
        <dsp:cNvSpPr/>
      </dsp:nvSpPr>
      <dsp:spPr>
        <a:xfrm rot="16200000">
          <a:off x="485763" y="-485763"/>
          <a:ext cx="3143272" cy="4114800"/>
        </a:xfrm>
        <a:prstGeom prst="round1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latin typeface="Times New Roman" pitchFamily="18" charset="0"/>
              <a:cs typeface="Times New Roman" pitchFamily="18" charset="0"/>
            </a:rPr>
            <a:t>Хозирда 15 та пархез столлари мавжуд бўлиб, уларнинг бир нечтаси яна кичик гуруҳларга бўлинади.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" y="1"/>
        <a:ext cx="4114800" cy="2357454"/>
      </dsp:txXfrm>
    </dsp:sp>
    <dsp:sp modelId="{2C8748DD-8E51-415A-945E-E3A004358F58}">
      <dsp:nvSpPr>
        <dsp:cNvPr id="0" name=""/>
        <dsp:cNvSpPr/>
      </dsp:nvSpPr>
      <dsp:spPr>
        <a:xfrm>
          <a:off x="4114800" y="0"/>
          <a:ext cx="4114800" cy="3143272"/>
        </a:xfrm>
        <a:prstGeom prst="round1Rect">
          <a:avLst/>
        </a:prstGeom>
        <a:solidFill>
          <a:schemeClr val="accent6">
            <a:shade val="50000"/>
            <a:hueOff val="184212"/>
            <a:satOff val="-8053"/>
            <a:lumOff val="21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Диетолог шифокор асосан тайёрланаётган овқатлардан, хамширалар устидан назорат қилади, беморларга керакли тавсиялрни беради. 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114800" y="0"/>
        <a:ext cx="4114800" cy="2357454"/>
      </dsp:txXfrm>
    </dsp:sp>
    <dsp:sp modelId="{52293394-3967-4DD8-9CEE-5D89F11303E7}">
      <dsp:nvSpPr>
        <dsp:cNvPr id="0" name=""/>
        <dsp:cNvSpPr/>
      </dsp:nvSpPr>
      <dsp:spPr>
        <a:xfrm rot="10800000">
          <a:off x="0" y="3143272"/>
          <a:ext cx="4114800" cy="3143272"/>
        </a:xfrm>
        <a:prstGeom prst="round1Rect">
          <a:avLst/>
        </a:prstGeom>
        <a:solidFill>
          <a:schemeClr val="accent6">
            <a:shade val="50000"/>
            <a:hueOff val="368424"/>
            <a:satOff val="-16105"/>
            <a:lumOff val="43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effectLst/>
              <a:latin typeface="Times New Roman" pitchFamily="18" charset="0"/>
              <a:cs typeface="Times New Roman" pitchFamily="18" charset="0"/>
            </a:rPr>
            <a:t>Буларнинг пархездан олдинги, пархезлик олган пайти, пархездан кейинги холати, ёзиб борилади.</a:t>
          </a:r>
          <a:endParaRPr lang="ru-RU" sz="28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 rot="10800000">
        <a:off x="0" y="3929090"/>
        <a:ext cx="4114800" cy="2357454"/>
      </dsp:txXfrm>
    </dsp:sp>
    <dsp:sp modelId="{40333C47-15BE-4E3E-B0C9-04CB8349063D}">
      <dsp:nvSpPr>
        <dsp:cNvPr id="0" name=""/>
        <dsp:cNvSpPr/>
      </dsp:nvSpPr>
      <dsp:spPr>
        <a:xfrm rot="5400000">
          <a:off x="4600564" y="2657508"/>
          <a:ext cx="3143272" cy="4114800"/>
        </a:xfrm>
        <a:prstGeom prst="round1Rect">
          <a:avLst/>
        </a:prstGeom>
        <a:solidFill>
          <a:schemeClr val="accent6">
            <a:shade val="50000"/>
            <a:hueOff val="184212"/>
            <a:satOff val="-8053"/>
            <a:lumOff val="21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Пархез овқатланишнинг натижалари махсус журналда қайд этиб борилади. </a:t>
          </a:r>
          <a:endParaRPr lang="ru-RU" sz="2800" b="1" kern="1200" dirty="0"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4114800" y="3929090"/>
        <a:ext cx="4114800" cy="2357454"/>
      </dsp:txXfrm>
    </dsp:sp>
    <dsp:sp modelId="{6B8DED29-A8C7-4DB5-9BAA-3ABBFDADF29D}">
      <dsp:nvSpPr>
        <dsp:cNvPr id="0" name=""/>
        <dsp:cNvSpPr/>
      </dsp:nvSpPr>
      <dsp:spPr>
        <a:xfrm>
          <a:off x="2114538" y="2357454"/>
          <a:ext cx="4000523" cy="1571636"/>
        </a:xfrm>
        <a:prstGeom prst="roundRect">
          <a:avLst/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D60093"/>
              </a:solidFill>
              <a:effectLst/>
              <a:latin typeface="Times New Roman" pitchFamily="18" charset="0"/>
              <a:cs typeface="Times New Roman" pitchFamily="18" charset="0"/>
            </a:rPr>
            <a:t>ПАРХЕЗ ОВҚАТЛАНИШИ </a:t>
          </a:r>
          <a:endParaRPr lang="ru-RU" sz="2800" kern="1200" dirty="0">
            <a:solidFill>
              <a:srgbClr val="D60093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191259" y="2434175"/>
        <a:ext cx="3847081" cy="14181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7CAF4-9874-4B14-87F4-3B88002F144C}">
      <dsp:nvSpPr>
        <dsp:cNvPr id="0" name=""/>
        <dsp:cNvSpPr/>
      </dsp:nvSpPr>
      <dsp:spPr>
        <a:xfrm>
          <a:off x="0" y="0"/>
          <a:ext cx="8229600" cy="247439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Сурункали ошқозон яллиғланиши, ўткир гастритларда, колитларда берилади </a:t>
          </a:r>
          <a:endParaRPr lang="ru-RU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893359" y="0"/>
        <a:ext cx="6336240" cy="2474392"/>
      </dsp:txXfrm>
    </dsp:sp>
    <dsp:sp modelId="{E7065CED-B553-4756-A570-1AF7BCE1B1ED}">
      <dsp:nvSpPr>
        <dsp:cNvPr id="0" name=""/>
        <dsp:cNvSpPr/>
      </dsp:nvSpPr>
      <dsp:spPr>
        <a:xfrm>
          <a:off x="185717" y="285762"/>
          <a:ext cx="2055128" cy="19795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30F9CE-BE73-4BC7-8F1E-7DBAF4089157}">
      <dsp:nvSpPr>
        <dsp:cNvPr id="0" name=""/>
        <dsp:cNvSpPr/>
      </dsp:nvSpPr>
      <dsp:spPr>
        <a:xfrm>
          <a:off x="0" y="2721831"/>
          <a:ext cx="8229600" cy="247439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 пархезлик пархез таомлари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1-чи столга ўтказилади (яъни ўхшайди)</a:t>
          </a:r>
          <a:endParaRPr lang="ru-RU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893359" y="2721831"/>
        <a:ext cx="6336240" cy="2474392"/>
      </dsp:txXfrm>
    </dsp:sp>
    <dsp:sp modelId="{BD8582A4-B1B1-494C-8C8E-41CDDD61E408}">
      <dsp:nvSpPr>
        <dsp:cNvPr id="0" name=""/>
        <dsp:cNvSpPr/>
      </dsp:nvSpPr>
      <dsp:spPr>
        <a:xfrm>
          <a:off x="114267" y="3000388"/>
          <a:ext cx="2088277" cy="197951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7208C-36DB-4F14-A6D5-B46100B3D4C7}">
      <dsp:nvSpPr>
        <dsp:cNvPr id="0" name=""/>
        <dsp:cNvSpPr/>
      </dsp:nvSpPr>
      <dsp:spPr>
        <a:xfrm>
          <a:off x="0" y="0"/>
          <a:ext cx="8229600" cy="1473522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600" b="1" kern="1200" dirty="0">
              <a:effectLst/>
              <a:latin typeface="Times New Roman" pitchFamily="18" charset="0"/>
              <a:cs typeface="Times New Roman" pitchFamily="18" charset="0"/>
            </a:rPr>
            <a:t>Жигар ҳамда ўт йўли ва ўт пуфаги касалликларида тавсия этилади</a:t>
          </a:r>
          <a:endParaRPr lang="ru-RU" sz="36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229600" cy="1473522"/>
      </dsp:txXfrm>
    </dsp:sp>
    <dsp:sp modelId="{995F84DF-F082-493D-BE11-94239C592847}">
      <dsp:nvSpPr>
        <dsp:cNvPr id="0" name=""/>
        <dsp:cNvSpPr/>
      </dsp:nvSpPr>
      <dsp:spPr>
        <a:xfrm>
          <a:off x="4018" y="1473522"/>
          <a:ext cx="2740521" cy="3094396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Ёғлар миқдори мумкин қадар чегараланади</a:t>
          </a:r>
          <a:endParaRPr lang="ru-RU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018" y="1473522"/>
        <a:ext cx="2740521" cy="3094396"/>
      </dsp:txXfrm>
    </dsp:sp>
    <dsp:sp modelId="{C716C2ED-E733-4A3C-B260-E74E762BA111}">
      <dsp:nvSpPr>
        <dsp:cNvPr id="0" name=""/>
        <dsp:cNvSpPr/>
      </dsp:nvSpPr>
      <dsp:spPr>
        <a:xfrm>
          <a:off x="2744539" y="1473522"/>
          <a:ext cx="2740521" cy="3094396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Сут ва сут махсулотлари, творог, наматак дамламаси тавсия этилади</a:t>
          </a:r>
          <a:endParaRPr lang="ru-RU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744539" y="1473522"/>
        <a:ext cx="2740521" cy="3094396"/>
      </dsp:txXfrm>
    </dsp:sp>
    <dsp:sp modelId="{8BE7DF09-A76B-4691-BDBB-6511B2E705C9}">
      <dsp:nvSpPr>
        <dsp:cNvPr id="0" name=""/>
        <dsp:cNvSpPr/>
      </dsp:nvSpPr>
      <dsp:spPr>
        <a:xfrm>
          <a:off x="5485060" y="1473522"/>
          <a:ext cx="2740521" cy="3094396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Овқатлар қайнатиб ва буғда пиширган холатда берилади</a:t>
          </a:r>
          <a:endParaRPr lang="ru-RU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485060" y="1473522"/>
        <a:ext cx="2740521" cy="3094396"/>
      </dsp:txXfrm>
    </dsp:sp>
    <dsp:sp modelId="{B983B71B-37A9-413B-BCF1-8E86AC6A8C95}">
      <dsp:nvSpPr>
        <dsp:cNvPr id="0" name=""/>
        <dsp:cNvSpPr/>
      </dsp:nvSpPr>
      <dsp:spPr>
        <a:xfrm>
          <a:off x="0" y="4567919"/>
          <a:ext cx="8229600" cy="343821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C133E-2B93-4639-B456-87EAB121FC0D}">
      <dsp:nvSpPr>
        <dsp:cNvPr id="0" name=""/>
        <dsp:cNvSpPr/>
      </dsp:nvSpPr>
      <dsp:spPr>
        <a:xfrm rot="5400000">
          <a:off x="-285612" y="305626"/>
          <a:ext cx="1904082" cy="1332857"/>
        </a:xfrm>
        <a:prstGeom prst="chevron">
          <a:avLst/>
        </a:prstGeom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  <a:tileRect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700" kern="1200" dirty="0"/>
        </a:p>
      </dsp:txBody>
      <dsp:txXfrm rot="-5400000">
        <a:off x="1" y="686443"/>
        <a:ext cx="1332857" cy="571225"/>
      </dsp:txXfrm>
    </dsp:sp>
    <dsp:sp modelId="{AD1CDB42-D6D5-4670-B39C-51EB4F2BD95F}">
      <dsp:nvSpPr>
        <dsp:cNvPr id="0" name=""/>
        <dsp:cNvSpPr/>
      </dsp:nvSpPr>
      <dsp:spPr>
        <a:xfrm rot="5400000">
          <a:off x="4162402" y="-2829544"/>
          <a:ext cx="1237653" cy="6896742"/>
        </a:xfrm>
        <a:prstGeom prst="round2Same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z-Cyrl-UZ" sz="3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Подагра касаллигида берилади </a:t>
          </a:r>
          <a:endParaRPr lang="ru-RU" sz="3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-5400000">
        <a:off x="1332858" y="60417"/>
        <a:ext cx="6836325" cy="1116819"/>
      </dsp:txXfrm>
    </dsp:sp>
    <dsp:sp modelId="{8B5ABEB4-9B45-4C69-9056-8286AB41B9F3}">
      <dsp:nvSpPr>
        <dsp:cNvPr id="0" name=""/>
        <dsp:cNvSpPr/>
      </dsp:nvSpPr>
      <dsp:spPr>
        <a:xfrm rot="5400000">
          <a:off x="-285612" y="2031235"/>
          <a:ext cx="1904082" cy="1332857"/>
        </a:xfrm>
        <a:prstGeom prst="chevron">
          <a:avLst/>
        </a:prstGeom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</a:gra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700" kern="1200" dirty="0"/>
        </a:p>
      </dsp:txBody>
      <dsp:txXfrm rot="-5400000">
        <a:off x="1" y="2412052"/>
        <a:ext cx="1332857" cy="571225"/>
      </dsp:txXfrm>
    </dsp:sp>
    <dsp:sp modelId="{FB9BE565-DB34-4187-8BD8-D5A66960690E}">
      <dsp:nvSpPr>
        <dsp:cNvPr id="0" name=""/>
        <dsp:cNvSpPr/>
      </dsp:nvSpPr>
      <dsp:spPr>
        <a:xfrm rot="5400000">
          <a:off x="4162402" y="-1083920"/>
          <a:ext cx="1237653" cy="6896742"/>
        </a:xfrm>
        <a:prstGeom prst="round2Same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z-Cyrl-UZ" sz="3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Бунда гўштли махсулотлар чегараланади </a:t>
          </a:r>
          <a:endParaRPr lang="ru-RU" sz="3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-5400000">
        <a:off x="1332858" y="1806041"/>
        <a:ext cx="6836325" cy="1116819"/>
      </dsp:txXfrm>
    </dsp:sp>
    <dsp:sp modelId="{77186E10-536A-4AFE-8BDE-316CBEA92A14}">
      <dsp:nvSpPr>
        <dsp:cNvPr id="0" name=""/>
        <dsp:cNvSpPr/>
      </dsp:nvSpPr>
      <dsp:spPr>
        <a:xfrm rot="5400000">
          <a:off x="-285612" y="3928951"/>
          <a:ext cx="1904082" cy="1332857"/>
        </a:xfrm>
        <a:prstGeom prst="chevron">
          <a:avLst/>
        </a:prstGeom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shape">
            <a:fillToRect l="50000" t="50000" r="50000" b="50000"/>
          </a:path>
        </a:gra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700" kern="1200" dirty="0"/>
        </a:p>
      </dsp:txBody>
      <dsp:txXfrm rot="-5400000">
        <a:off x="1" y="4309768"/>
        <a:ext cx="1332857" cy="571225"/>
      </dsp:txXfrm>
    </dsp:sp>
    <dsp:sp modelId="{525B05C3-6833-4A6A-A4CD-6C8E63171EFE}">
      <dsp:nvSpPr>
        <dsp:cNvPr id="0" name=""/>
        <dsp:cNvSpPr/>
      </dsp:nvSpPr>
      <dsp:spPr>
        <a:xfrm rot="5400000">
          <a:off x="3842691" y="961399"/>
          <a:ext cx="1877074" cy="6896742"/>
        </a:xfrm>
        <a:prstGeom prst="round2Same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z-Cyrl-UZ" sz="3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Витамин тутувчи сабзовотлар, сут, сут махсулотлари тавсия этилади, иложи борича оқсиллар камайтирилади.</a:t>
          </a:r>
          <a:endParaRPr lang="ru-RU" sz="2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-5400000">
        <a:off x="1332858" y="3562864"/>
        <a:ext cx="6805111" cy="16938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57ECB-C79F-4B5D-A919-8426122558D9}">
      <dsp:nvSpPr>
        <dsp:cNvPr id="0" name=""/>
        <dsp:cNvSpPr/>
      </dsp:nvSpPr>
      <dsp:spPr>
        <a:xfrm>
          <a:off x="9" y="785816"/>
          <a:ext cx="2974002" cy="2869965"/>
        </a:xfrm>
        <a:prstGeom prst="roundRect">
          <a:avLst>
            <a:gd name="adj" fmla="val 5000"/>
          </a:avLst>
        </a:prstGeom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marL="0" lvl="0" indent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/>
        </a:p>
      </dsp:txBody>
      <dsp:txXfrm rot="16200000">
        <a:off x="-879276" y="1665102"/>
        <a:ext cx="2353371" cy="594800"/>
      </dsp:txXfrm>
    </dsp:sp>
    <dsp:sp modelId="{95551DCA-6277-4598-9831-5C4D31265066}">
      <dsp:nvSpPr>
        <dsp:cNvPr id="0" name=""/>
        <dsp:cNvSpPr/>
      </dsp:nvSpPr>
      <dsp:spPr>
        <a:xfrm>
          <a:off x="552588" y="785816"/>
          <a:ext cx="2215631" cy="2869965"/>
        </a:xfrm>
        <a:prstGeom prst="rect">
          <a:avLst/>
        </a:pr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z-Cyrl-UZ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Қандли диабет касаллигида берилади</a:t>
          </a: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endParaRPr lang="ru-RU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52588" y="785816"/>
        <a:ext cx="2215631" cy="2869965"/>
      </dsp:txXfrm>
    </dsp:sp>
    <dsp:sp modelId="{3B5BD5E9-8BBB-403A-B530-99787DE65838}">
      <dsp:nvSpPr>
        <dsp:cNvPr id="0" name=""/>
        <dsp:cNvSpPr/>
      </dsp:nvSpPr>
      <dsp:spPr>
        <a:xfrm>
          <a:off x="2994221" y="0"/>
          <a:ext cx="3170857" cy="4429160"/>
        </a:xfrm>
        <a:prstGeom prst="roundRect">
          <a:avLst>
            <a:gd name="adj" fmla="val 5000"/>
          </a:avLst>
        </a:prstGeom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 dirty="0"/>
        </a:p>
      </dsp:txBody>
      <dsp:txXfrm rot="16200000">
        <a:off x="1495350" y="1498870"/>
        <a:ext cx="3631911" cy="634171"/>
      </dsp:txXfrm>
    </dsp:sp>
    <dsp:sp modelId="{34DA3289-BB44-4DBB-B3FF-554B36C58DD0}">
      <dsp:nvSpPr>
        <dsp:cNvPr id="0" name=""/>
        <dsp:cNvSpPr/>
      </dsp:nvSpPr>
      <dsp:spPr>
        <a:xfrm rot="5400000">
          <a:off x="2863763" y="2636228"/>
          <a:ext cx="421442" cy="358745"/>
        </a:xfrm>
        <a:prstGeom prst="flowChartExtract">
          <a:avLst/>
        </a:prstGeom>
        <a:solidFill>
          <a:srgbClr val="D60093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BF0EE2-28CD-4A19-939C-C83760F98DB8}">
      <dsp:nvSpPr>
        <dsp:cNvPr id="0" name=""/>
        <dsp:cNvSpPr/>
      </dsp:nvSpPr>
      <dsp:spPr>
        <a:xfrm>
          <a:off x="3571899" y="0"/>
          <a:ext cx="2362289" cy="442916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z-Cyrl-UZ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Овқатланиш тез-тез, кам-кам берилади, тўлиқ оқсиллар, углеводлар, ёғлар кам истеъмол қилинади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571899" y="0"/>
        <a:ext cx="2362289" cy="4429160"/>
      </dsp:txXfrm>
    </dsp:sp>
    <dsp:sp modelId="{0BA15100-6407-4E20-8ABA-E0DACE9FD73B}">
      <dsp:nvSpPr>
        <dsp:cNvPr id="0" name=""/>
        <dsp:cNvSpPr/>
      </dsp:nvSpPr>
      <dsp:spPr>
        <a:xfrm>
          <a:off x="6215112" y="928683"/>
          <a:ext cx="2393527" cy="2869965"/>
        </a:xfrm>
        <a:prstGeom prst="roundRect">
          <a:avLst>
            <a:gd name="adj" fmla="val 5000"/>
          </a:avLst>
        </a:pr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marL="0" lvl="0" indent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 dirty="0"/>
        </a:p>
      </dsp:txBody>
      <dsp:txXfrm rot="16200000">
        <a:off x="5277778" y="1866017"/>
        <a:ext cx="2353371" cy="478705"/>
      </dsp:txXfrm>
    </dsp:sp>
    <dsp:sp modelId="{701C9080-49C7-44D3-99F0-144EB0C48E85}">
      <dsp:nvSpPr>
        <dsp:cNvPr id="0" name=""/>
        <dsp:cNvSpPr/>
      </dsp:nvSpPr>
      <dsp:spPr>
        <a:xfrm rot="5400000">
          <a:off x="6118328" y="2636228"/>
          <a:ext cx="421442" cy="358745"/>
        </a:xfrm>
        <a:prstGeom prst="flowChartExtract">
          <a:avLst/>
        </a:prstGeom>
        <a:solidFill>
          <a:srgbClr val="D60093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C254C4-183A-4BD2-BC9A-2FF42B148CFE}">
      <dsp:nvSpPr>
        <dsp:cNvPr id="0" name=""/>
        <dsp:cNvSpPr/>
      </dsp:nvSpPr>
      <dsp:spPr>
        <a:xfrm>
          <a:off x="6693680" y="928683"/>
          <a:ext cx="1783178" cy="286996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z-Cyrl-UZ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Қора нон, ёрмалар, гречка тавсия этилади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6693680" y="928683"/>
        <a:ext cx="1783178" cy="28699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9A353-AC74-4011-8CA2-B00795DE4B04}">
      <dsp:nvSpPr>
        <dsp:cNvPr id="0" name=""/>
        <dsp:cNvSpPr/>
      </dsp:nvSpPr>
      <dsp:spPr>
        <a:xfrm>
          <a:off x="214318" y="1255"/>
          <a:ext cx="3691143" cy="1649464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Махсулотлардан кам ёғ тутувчилар берилади, оқсиллар нормада</a:t>
          </a:r>
          <a:endParaRPr lang="ru-RU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14318" y="1255"/>
        <a:ext cx="3691143" cy="1649464"/>
      </dsp:txXfrm>
    </dsp:sp>
    <dsp:sp modelId="{9B14C5E1-6D58-43DF-AEBD-04D2AD776F7A}">
      <dsp:nvSpPr>
        <dsp:cNvPr id="0" name=""/>
        <dsp:cNvSpPr/>
      </dsp:nvSpPr>
      <dsp:spPr>
        <a:xfrm>
          <a:off x="4180373" y="1255"/>
          <a:ext cx="4320744" cy="1649464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Оқсиллардан тухумни оқи алохида пишириб берилади.туз камайтирилади</a:t>
          </a:r>
          <a:endParaRPr lang="ru-RU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180373" y="1255"/>
        <a:ext cx="4320744" cy="1649464"/>
      </dsp:txXfrm>
    </dsp:sp>
    <dsp:sp modelId="{269C9D2A-4491-404D-8040-70A83905C34E}">
      <dsp:nvSpPr>
        <dsp:cNvPr id="0" name=""/>
        <dsp:cNvSpPr/>
      </dsp:nvSpPr>
      <dsp:spPr>
        <a:xfrm>
          <a:off x="857252" y="1925630"/>
          <a:ext cx="3976913" cy="1649464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Овқатларни дудлаб, парланган холатда берилади</a:t>
          </a:r>
          <a:endParaRPr lang="ru-RU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857252" y="1925630"/>
        <a:ext cx="3976913" cy="1649464"/>
      </dsp:txXfrm>
    </dsp:sp>
    <dsp:sp modelId="{2DDBB3E3-BBAB-493B-8155-2F01752F2E7A}">
      <dsp:nvSpPr>
        <dsp:cNvPr id="0" name=""/>
        <dsp:cNvSpPr/>
      </dsp:nvSpPr>
      <dsp:spPr>
        <a:xfrm>
          <a:off x="5109076" y="1925630"/>
          <a:ext cx="2749107" cy="1649464"/>
        </a:xfrm>
        <a:prstGeom prst="rect">
          <a:avLst/>
        </a:prstGeom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Мевалар тавсия этилади</a:t>
          </a:r>
          <a:endParaRPr lang="ru-RU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109076" y="1925630"/>
        <a:ext cx="2749107" cy="1649464"/>
      </dsp:txXfrm>
    </dsp:sp>
    <dsp:sp modelId="{FDBCDB49-BF41-44B9-8A19-23BC6B190891}">
      <dsp:nvSpPr>
        <dsp:cNvPr id="0" name=""/>
        <dsp:cNvSpPr/>
      </dsp:nvSpPr>
      <dsp:spPr>
        <a:xfrm>
          <a:off x="2643209" y="3850005"/>
          <a:ext cx="3429016" cy="1649464"/>
        </a:xfrm>
        <a:prstGeom prst="rect">
          <a:avLst/>
        </a:prstGeom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28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Юрак қон-томир касалликларида берилади</a:t>
          </a:r>
          <a:endParaRPr lang="ru-RU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643209" y="3850005"/>
        <a:ext cx="3429016" cy="16494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B0865-642D-4872-A68E-3043A91C1B93}">
      <dsp:nvSpPr>
        <dsp:cNvPr id="0" name=""/>
        <dsp:cNvSpPr/>
      </dsp:nvSpPr>
      <dsp:spPr>
        <a:xfrm>
          <a:off x="-64337" y="0"/>
          <a:ext cx="6995160" cy="158946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Юқумли касалликларда қандай турига қараб </a:t>
          </a:r>
          <a:endParaRPr lang="ru-RU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-17783" y="46554"/>
        <a:ext cx="4613982" cy="1496361"/>
      </dsp:txXfrm>
    </dsp:sp>
    <dsp:sp modelId="{AD1737A6-7EE1-4FE4-9E8F-FD9BCDC77961}">
      <dsp:nvSpPr>
        <dsp:cNvPr id="0" name=""/>
        <dsp:cNvSpPr/>
      </dsp:nvSpPr>
      <dsp:spPr>
        <a:xfrm>
          <a:off x="792957" y="1643074"/>
          <a:ext cx="7423753" cy="353953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Жигарда масалан: жигарни сақлаш  учун кўп миқдорда дамламалар  наматак, зира дамламалари берилиши керак.</a:t>
          </a:r>
          <a:endParaRPr lang="ru-RU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896627" y="1746744"/>
        <a:ext cx="4287499" cy="3332198"/>
      </dsp:txXfrm>
    </dsp:sp>
    <dsp:sp modelId="{FA6A0F84-BE9C-48B3-A896-2D14B1C33337}">
      <dsp:nvSpPr>
        <dsp:cNvPr id="0" name=""/>
        <dsp:cNvSpPr/>
      </dsp:nvSpPr>
      <dsp:spPr>
        <a:xfrm>
          <a:off x="6704220" y="0"/>
          <a:ext cx="1525379" cy="1525379"/>
        </a:xfrm>
        <a:prstGeom prst="downArrow">
          <a:avLst>
            <a:gd name="adj1" fmla="val 55000"/>
            <a:gd name="adj2" fmla="val 45000"/>
          </a:avLst>
        </a:prstGeom>
        <a:solidFill>
          <a:srgbClr val="FF99CC">
            <a:alpha val="90000"/>
          </a:srgbClr>
        </a:solidFill>
        <a:ln w="12700" cap="flat" cmpd="sng" algn="ctr">
          <a:solidFill>
            <a:srgbClr val="D60093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7047430" y="0"/>
        <a:ext cx="838959" cy="11478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C9248-F010-4FCB-B3A2-4BD4CCC1BCA2}">
      <dsp:nvSpPr>
        <dsp:cNvPr id="0" name=""/>
        <dsp:cNvSpPr/>
      </dsp:nvSpPr>
      <dsp:spPr>
        <a:xfrm>
          <a:off x="0" y="4194462"/>
          <a:ext cx="8229600" cy="1376716"/>
        </a:xfrm>
        <a:prstGeom prst="rect">
          <a:avLst/>
        </a:prstGeom>
        <a:gradFill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туз миқдори камайтирилади, қайнатма, буғда пиширилган овқатлар берилади.</a:t>
          </a:r>
          <a:endParaRPr lang="ru-RU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0" y="4194462"/>
        <a:ext cx="8229600" cy="1376716"/>
      </dsp:txXfrm>
    </dsp:sp>
    <dsp:sp modelId="{EAAD441C-3482-445A-8ED9-3BA11FBF3B1D}">
      <dsp:nvSpPr>
        <dsp:cNvPr id="0" name=""/>
        <dsp:cNvSpPr/>
      </dsp:nvSpPr>
      <dsp:spPr>
        <a:xfrm rot="10800000">
          <a:off x="0" y="2097723"/>
          <a:ext cx="8229600" cy="2117389"/>
        </a:xfrm>
        <a:prstGeom prst="upArrowCallout">
          <a:avLst/>
        </a:prstGeom>
        <a:solidFill>
          <a:srgbClr val="6699FF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тошлар билан яллиғланганда, зарарланган органларни сақлашда тавсия этилади  </a:t>
          </a:r>
          <a:endParaRPr lang="ru-RU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10800000">
        <a:off x="0" y="2097723"/>
        <a:ext cx="8229600" cy="1375816"/>
      </dsp:txXfrm>
    </dsp:sp>
    <dsp:sp modelId="{B2ABF478-4584-4587-850A-DA458AD018CC}">
      <dsp:nvSpPr>
        <dsp:cNvPr id="0" name=""/>
        <dsp:cNvSpPr/>
      </dsp:nvSpPr>
      <dsp:spPr>
        <a:xfrm rot="10800000">
          <a:off x="0" y="984"/>
          <a:ext cx="8229600" cy="2117389"/>
        </a:xfrm>
        <a:prstGeom prst="upArrowCallout">
          <a:avLst/>
        </a:prstGeom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0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Cyrl-UZ" sz="3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Сийдик йўллари касаллигида берилади,</a:t>
          </a:r>
          <a:endParaRPr lang="ru-RU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10800000">
        <a:off x="0" y="984"/>
        <a:ext cx="8229600" cy="1375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1FB00-D613-4DDB-95FD-636D1AB564F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38BAA-E81F-4C7D-A5D0-C00EB59E5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84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CF92312-68AD-4EE9-8A32-DBF9F745E3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112E46-4287-4668-98A2-89CADBEAE115}" type="slidenum">
              <a:rPr lang="ru-RU" altLang="en-US" smtClean="0"/>
              <a:pPr/>
              <a:t>34</a:t>
            </a:fld>
            <a:endParaRPr lang="ru-RU" altLang="en-US"/>
          </a:p>
        </p:txBody>
      </p:sp>
      <p:sp>
        <p:nvSpPr>
          <p:cNvPr id="38915" name="Rectangle 13">
            <a:extLst>
              <a:ext uri="{FF2B5EF4-FFF2-40B4-BE49-F238E27FC236}">
                <a16:creationId xmlns:a16="http://schemas.microsoft.com/office/drawing/2014/main" id="{3D750E2E-65CA-4D61-BF75-1B004B6208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86985541-08CC-466D-8471-EDE1AB58661A}" type="slidenum">
              <a:rPr lang="ru-RU" altLang="en-US" sz="1200"/>
              <a:pPr algn="r"/>
              <a:t>34</a:t>
            </a:fld>
            <a:endParaRPr lang="ru-RU" altLang="en-US" sz="1200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A2834798-FF53-45AA-8285-6CF5D1920B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07F90585-584D-4C1A-9D97-C50ADA7513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AB443-22B6-4C1A-A245-25F873810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C1CB23-A9EE-4F96-8239-4E7C6FDE2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F0EE70-A88B-475E-84C0-ADC08FCF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B610B4-1BEB-4C23-8050-4A19C75A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1F3E26-C85D-46FF-BE7E-6649E85B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4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916F0-BCDF-4E4C-B124-3822394B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BB01BA-0809-44FC-82CC-7723A0125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00A69C-2726-43BD-AC3D-4EC012329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97207F-DAFD-4FC0-9446-9D1B6B5DD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10D891-6488-4B44-910E-47DBDC5A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36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92C48B-F3C2-4C3E-A9DF-3976F1A87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9A42ACC-4E1F-45E4-A322-F3D6245EF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F23CA7-674F-4C0F-BB7E-352A52A25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796ABF-F63C-43CF-952E-B6E83601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9C292D-7693-4A3B-BE56-3C3AF9FF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520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8817" y="457200"/>
            <a:ext cx="10363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453245-5343-4A6F-812A-D63CAB12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439FD8-073D-457F-BF63-F3607469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78DD2D-A7E0-4C0E-BF53-9DDE1886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DA8E5-BEDE-4CB4-ACB7-5B7FDC3C4FF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45671676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39EC0-F37A-4705-9F77-B31458AFD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BC4EE3-2EF7-4CE7-8DEB-99CABBA4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D04669-A16F-4495-8AE8-3422ECA5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F142C2-3AE4-428C-BF14-4C7673EA2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7997A2-D72A-42F8-8717-7FC842DF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92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06099F-2E53-46A8-A122-34F70545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511771-D6F6-4717-927A-3CB112A97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3E6108-E3B4-4860-8143-0254E045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53C5B-61AB-47EF-BB62-BD12B78B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220357-8B03-48A3-A060-220A3E16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97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8B13F-DA53-403F-A1D3-E82B142B6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B6058A-6780-4E3F-BB67-A9B512CD8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0082617-4C95-42EA-90CF-DC214B695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A1100A-2B41-4CB6-BCBD-425668E7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04E926-E102-4727-AB4C-1AAADC77E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08B718-2E3B-4B3B-96EA-FB0A6099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7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95084-80CB-4938-8390-9BE63583D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3D7903-A615-4480-AF12-238E6BB45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85F78F-192C-44C6-B8CA-D57466BF6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E344A8-F689-4794-9260-E4C8D4310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4CE407-6FE2-4B53-BC58-965B3760A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8231ADF-5BFC-4B49-B899-71AA4C552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9E46DC-52F4-4CBC-8D79-34F6554C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CC60987-722B-4D3B-B6B5-759EBE60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887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18ADD-C528-4ACE-9E00-DEE7B398D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988EF6-BB47-4ADB-A934-A06710F67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736249-834E-45A6-9023-2D447440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7EA8D2-6C16-4101-88AC-65FDE0A8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4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2917F5-B3C8-47F5-9316-4EA78B0B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8D69FC-DE60-4F66-95C3-C1B2C71F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824EEC-DCE4-4504-A5F7-1966B12F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25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D25C3B-D6D9-451A-9E02-A2D6E1119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5021DE-6E39-4F45-82D6-27F49B91E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0BAED1-8994-48C8-A5A1-EC80D590C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B10933-029D-4EF8-A71C-374DAED1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A918FA-315B-4691-8064-099D50DC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F66253-DB18-405A-B37B-D5F1CD33A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93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44773-994E-4269-B7CE-45F6F49FE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ABD616C-408D-4625-9313-75CB8BCEB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592883-A973-4D53-B3AC-CAEAB35F5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BA6988-6DCE-4FFB-921F-9E04AA66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2575D-684C-437A-AD44-58D329EF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BAF39A-EAE7-487E-AB9C-0BA57D8A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6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7FD26-1A4B-4E05-A41F-94A2F34C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4F18F0-C1E1-4FDF-923B-6373E2E83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4A64D5-4B84-40B4-B89E-0A19D4A69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CCEF2-A639-458B-8811-B8CF5432D75E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98BE86-CB16-4C70-B272-3E230C1C1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AD8A3C-F966-41C5-B268-BEF1EF96E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AD7A-26C3-436C-A7F4-3DDB26BC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88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diagramLayout" Target="../diagrams/layout8.xml"/><Relationship Id="rId7" Type="http://schemas.openxmlformats.org/officeDocument/2006/relationships/image" Target="../media/image25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id="{32D8C7B4-7725-4AB7-BDEF-D2553D3CC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3429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ru-RU" dirty="0"/>
              <a:t>Toshkent </a:t>
            </a:r>
            <a:r>
              <a:rPr lang="en-US" altLang="ru-RU" dirty="0" err="1"/>
              <a:t>davlat</a:t>
            </a:r>
            <a:r>
              <a:rPr lang="en-US" altLang="ru-RU" dirty="0"/>
              <a:t> </a:t>
            </a:r>
            <a:r>
              <a:rPr lang="en-US" altLang="ru-RU" dirty="0" err="1"/>
              <a:t>tibbiyot</a:t>
            </a:r>
            <a:r>
              <a:rPr lang="en-US" altLang="ru-RU" dirty="0"/>
              <a:t> </a:t>
            </a:r>
            <a:r>
              <a:rPr lang="en-US" altLang="ru-RU" dirty="0" err="1"/>
              <a:t>universiteti</a:t>
            </a:r>
            <a:br>
              <a:rPr lang="en-US" altLang="ru-RU" dirty="0"/>
            </a:br>
            <a:r>
              <a:rPr lang="en-US" altLang="ru-RU" dirty="0" err="1"/>
              <a:t>Bolalar</a:t>
            </a:r>
            <a:r>
              <a:rPr lang="en-US" altLang="ru-RU" dirty="0"/>
              <a:t> </a:t>
            </a:r>
            <a:r>
              <a:rPr lang="en-US" altLang="ru-RU" dirty="0" err="1"/>
              <a:t>o’smirlar</a:t>
            </a:r>
            <a:r>
              <a:rPr lang="en-US" altLang="ru-RU" dirty="0"/>
              <a:t> </a:t>
            </a:r>
            <a:r>
              <a:rPr lang="en-US" altLang="ru-RU" dirty="0" err="1"/>
              <a:t>va</a:t>
            </a:r>
            <a:r>
              <a:rPr lang="en-US" altLang="ru-RU" dirty="0"/>
              <a:t> </a:t>
            </a:r>
            <a:r>
              <a:rPr lang="en-US" altLang="ru-RU" dirty="0" err="1"/>
              <a:t>ovqatlanish</a:t>
            </a:r>
            <a:r>
              <a:rPr lang="en-US" altLang="ru-RU" dirty="0"/>
              <a:t> </a:t>
            </a:r>
            <a:r>
              <a:rPr lang="en-US" altLang="ru-RU" dirty="0" err="1"/>
              <a:t>gigiyenasi</a:t>
            </a:r>
            <a:r>
              <a:rPr lang="en-US" altLang="ru-RU" dirty="0"/>
              <a:t> </a:t>
            </a:r>
            <a:r>
              <a:rPr lang="en-US" altLang="ru-RU" dirty="0" err="1"/>
              <a:t>kafedrasi</a:t>
            </a:r>
            <a:endParaRPr lang="ru-RU" alt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5641EF-9F37-4FBD-A56A-31B50D28E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43133"/>
            <a:ext cx="9144000" cy="1655762"/>
          </a:xfrm>
        </p:spPr>
        <p:txBody>
          <a:bodyPr/>
          <a:lstStyle/>
          <a:p>
            <a:pPr>
              <a:defRPr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Mavzu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Parhez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ovqatlanishning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o‘ziga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xos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xususiyatlari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Boyitilgan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oziq-ovqat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mahsulotlari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ularning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turlari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5927E-F298-496B-9EE2-64E7F1830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№6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9D8DD4E7-1A66-40D6-99EE-8E94E281C4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857232"/>
          <a:ext cx="8229600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FD602-5122-4889-9B90-D32027AA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214314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№7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9B448EE3-DAD1-426B-AE4C-748A913A7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4" y="928689"/>
            <a:ext cx="4429125" cy="5500687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Буйрак касалликларида берилади.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Ёғ миқдори чегараланади.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Қовурилган овқатлар мумкин эмас.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Туз умуман ман этилад, кунига 1 мг туз берилади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4340" name="Picture 4" descr="C:\Documents and Settings\Пользователь\Рабочий стол\лоорimages.jpg">
            <a:extLst>
              <a:ext uri="{FF2B5EF4-FFF2-40B4-BE49-F238E27FC236}">
                <a16:creationId xmlns:a16="http://schemas.microsoft.com/office/drawing/2014/main" id="{83FB5725-1EFB-4085-BC17-011B4C4D2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6" y="3929064"/>
            <a:ext cx="3667125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C:\Documents and Settings\Пользователь\Рабочий стол\0_2f79c_1a376bef_l.jpg">
            <a:extLst>
              <a:ext uri="{FF2B5EF4-FFF2-40B4-BE49-F238E27FC236}">
                <a16:creationId xmlns:a16="http://schemas.microsoft.com/office/drawing/2014/main" id="{8C37B902-EA77-4323-A2C0-91F92590E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6" y="857251"/>
            <a:ext cx="37115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B48812-48D2-45F0-88FB-F490CC23F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№8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0483" name="Содержимое 2">
            <a:extLst>
              <a:ext uri="{FF2B5EF4-FFF2-40B4-BE49-F238E27FC236}">
                <a16:creationId xmlns:a16="http://schemas.microsoft.com/office/drawing/2014/main" id="{44FFCDED-314F-4F9B-A073-CE8EAAB9A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857251"/>
            <a:ext cx="4329113" cy="557212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Семизликларда берилади.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Ёғлар, углеводлар миқдори камайтирилади.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Оқсил нормада, унли махсулотлар, макаронлар камайтирилади.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5364" name="Picture 4" descr="C:\Documents and Settings\Пользователь\Рабочий стол\ддлорimages.jpg">
            <a:extLst>
              <a:ext uri="{FF2B5EF4-FFF2-40B4-BE49-F238E27FC236}">
                <a16:creationId xmlns:a16="http://schemas.microsoft.com/office/drawing/2014/main" id="{4A755BB5-1823-4742-B02A-34FEA2C2B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928689"/>
            <a:ext cx="4071938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>
            <a:extLst>
              <a:ext uri="{FF2B5EF4-FFF2-40B4-BE49-F238E27FC236}">
                <a16:creationId xmlns:a16="http://schemas.microsoft.com/office/drawing/2014/main" id="{9B113921-6F3D-4189-9281-F4D30B549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1" y="3714751"/>
            <a:ext cx="4081463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2A495-A1D4-40C4-B6CD-8C0C6BCFC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28626"/>
            <a:ext cx="8229600" cy="1071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№9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815F9411-EC52-4F4A-9FA7-3FB6F39F79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38282" y="1285860"/>
          <a:ext cx="8715436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929852-5E23-4D64-B901-31B25C9F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№10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1A4C9457-E227-4774-9BC6-EB04C047A3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7416"/>
              </p:ext>
            </p:extLst>
          </p:nvPr>
        </p:nvGraphicFramePr>
        <p:xfrm>
          <a:off x="1738282" y="857232"/>
          <a:ext cx="871543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Двойная стрелка вверх/вниз 4">
            <a:extLst>
              <a:ext uri="{FF2B5EF4-FFF2-40B4-BE49-F238E27FC236}">
                <a16:creationId xmlns:a16="http://schemas.microsoft.com/office/drawing/2014/main" id="{2430D547-A950-4CC8-A2D4-94EDE674AE04}"/>
              </a:ext>
            </a:extLst>
          </p:cNvPr>
          <p:cNvSpPr/>
          <p:nvPr/>
        </p:nvSpPr>
        <p:spPr>
          <a:xfrm>
            <a:off x="3309938" y="4714875"/>
            <a:ext cx="500062" cy="1785938"/>
          </a:xfrm>
          <a:prstGeom prst="upDownArrow">
            <a:avLst/>
          </a:prstGeom>
          <a:solidFill>
            <a:srgbClr val="99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23562B-61B3-4AEA-A858-7F47AEED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№11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3555" name="Содержимое 2">
            <a:extLst>
              <a:ext uri="{FF2B5EF4-FFF2-40B4-BE49-F238E27FC236}">
                <a16:creationId xmlns:a16="http://schemas.microsoft.com/office/drawing/2014/main" id="{18CF31EC-E231-46FF-84EA-1A3EC86AA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3" y="714376"/>
            <a:ext cx="4572000" cy="5929313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Сил касаллигида берилади организм толиққанда, кам қонликда берилади.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Кучайтирилган пархезлик оқсил, ёғ, углевод, оддий пархездан 2 марта кўп овқатланиш тарзида бўлади.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5-6 махал махсулотлар асл гўшт, товуқ, тухум, с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р, қаймоқ, қимизлар берилади.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8436" name="Picture 4" descr="C:\Documents and Settings\Пользователь\Рабочий стол\ғўллimages.jpg.jpeg">
            <a:extLst>
              <a:ext uri="{FF2B5EF4-FFF2-40B4-BE49-F238E27FC236}">
                <a16:creationId xmlns:a16="http://schemas.microsoft.com/office/drawing/2014/main" id="{C481FFE3-2C4C-4B7F-A9D0-59C260518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100" y="857250"/>
            <a:ext cx="42799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nts and Settings\Пользователь\Рабочий стол\Овқатланиш гигиенаси расмлари\6183021-.jpg">
            <a:extLst>
              <a:ext uri="{FF2B5EF4-FFF2-40B4-BE49-F238E27FC236}">
                <a16:creationId xmlns:a16="http://schemas.microsoft.com/office/drawing/2014/main" id="{339CE19F-8DDA-4959-A553-24F2AA94B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4" y="3929064"/>
            <a:ext cx="4281487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81935-6ABD-4C01-9799-4AF526E0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№12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CCC72B00-8F15-449C-93A1-873D364FB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64" y="928689"/>
            <a:ext cx="8186737" cy="24288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z-Cyrl-UZ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Марказий нерв системаси касаллигида берилади. Бу пархезнинг асосий мақсади нерв системасини тинчлантириш тухум, балиқ, махсулотлари кўп берилади.</a:t>
            </a:r>
            <a:endParaRPr lang="ru-RU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4" descr="C:\Documents and Settings\Пользователь\Рабочий стол\Овқатланиш гигиенаси расмлари\dieta-750.jpg">
            <a:extLst>
              <a:ext uri="{FF2B5EF4-FFF2-40B4-BE49-F238E27FC236}">
                <a16:creationId xmlns:a16="http://schemas.microsoft.com/office/drawing/2014/main" id="{8EDDD9FA-9555-47D0-AF2E-CC34EC6B7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1" y="3071814"/>
            <a:ext cx="6219825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66AE1-22C5-4D6E-921C-F3EFAFCB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571501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№13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1738B18B-BE97-484C-9677-1E72B75E594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285860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4" name="Picture 4" descr="C:\Documents and Settings\Пользователь\Рабочий стол\1313114443_52.jpg">
            <a:extLst>
              <a:ext uri="{FF2B5EF4-FFF2-40B4-BE49-F238E27FC236}">
                <a16:creationId xmlns:a16="http://schemas.microsoft.com/office/drawing/2014/main" id="{64D57FFD-162D-4309-9F5B-82EDE09FA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3286125"/>
            <a:ext cx="3405188" cy="284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C:\Documents and Settings\Пользователь\Рабочий стол\llkimages.jpg">
            <a:extLst>
              <a:ext uri="{FF2B5EF4-FFF2-40B4-BE49-F238E27FC236}">
                <a16:creationId xmlns:a16="http://schemas.microsoft.com/office/drawing/2014/main" id="{5ED8E9EA-E778-4874-BF5D-DCA2D4EFA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4" y="1500188"/>
            <a:ext cx="1709737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B3691-80B6-49C7-8BAB-D7555C1F5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№14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BEBFB6DE-A461-447A-9D07-63FBE5DD191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928670"/>
          <a:ext cx="82296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4AF82-996F-4C83-89EB-C20890B94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1" y="500064"/>
            <a:ext cx="4829175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№15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7651" name="Содержимое 2">
            <a:extLst>
              <a:ext uri="{FF2B5EF4-FFF2-40B4-BE49-F238E27FC236}">
                <a16:creationId xmlns:a16="http://schemas.microsoft.com/office/drawing/2014/main" id="{D4373D69-5595-44B0-90A5-16714E12B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731964"/>
            <a:ext cx="3900488" cy="5126037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Умумий пархезлик касалликлардан тузалгандан кейинги стол беморга хамма овқатлар берилади.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2532" name="Picture 4" descr="C:\Documents and Settings\Пользователь\Рабочий стол\Овқатланиш гигиенаси расмлари\ПИТАНИЕ.jpg">
            <a:extLst>
              <a:ext uri="{FF2B5EF4-FFF2-40B4-BE49-F238E27FC236}">
                <a16:creationId xmlns:a16="http://schemas.microsoft.com/office/drawing/2014/main" id="{92F257FA-4DB4-48C7-88EC-6372AE47D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588" y="1296989"/>
            <a:ext cx="5937523" cy="4224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56584-24C4-4340-9FB9-DF6C9380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4" y="785814"/>
            <a:ext cx="8186737" cy="6429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Пархез овқатланишни ташкил қилишда гигиеник талаблар</a:t>
            </a:r>
            <a:r>
              <a:rPr lang="uz-Cyrl-UZ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4B949143-E46F-4732-9A84-4D79076D8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6" y="1428750"/>
            <a:ext cx="5643563" cy="5043488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z-Cyrl-UZ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Пархез овқатланиш турли касалликларда тавсия этилиб унинг асосий мақсади:</a:t>
            </a:r>
            <a:endParaRPr lang="ru-R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z-Cyrl-UZ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асалланган органни химоя қилиш;</a:t>
            </a:r>
            <a:endParaRPr lang="ru-R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z-Cyrl-UZ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нинг функциясини тиклаш;</a:t>
            </a:r>
            <a:endParaRPr lang="ru-R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z-Cyrl-UZ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рганизмнинг реактивлигини оширишдан иборат.</a:t>
            </a:r>
            <a:endParaRPr lang="ru-R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124" name="Picture 3" descr="C:\Documents and Settings\Пользователь\Рабочий стол\Овқатланиш гигиенаси расмлари\Ragu.jpg">
            <a:extLst>
              <a:ext uri="{FF2B5EF4-FFF2-40B4-BE49-F238E27FC236}">
                <a16:creationId xmlns:a16="http://schemas.microsoft.com/office/drawing/2014/main" id="{E5F20B6D-4627-48B3-BCEA-F294B422D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3" y="1428750"/>
            <a:ext cx="3294062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4" descr="C:\Documents and Settings\Пользователь\Рабочий стол\Овқатланиш гигиенаси расмлари\menyu.jpg">
            <a:extLst>
              <a:ext uri="{FF2B5EF4-FFF2-40B4-BE49-F238E27FC236}">
                <a16:creationId xmlns:a16="http://schemas.microsoft.com/office/drawing/2014/main" id="{3054C834-91A8-4B99-8A34-A6DDB8F27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000501"/>
            <a:ext cx="3271838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BE9FCD-52BA-40C0-8D1D-59AD038ED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254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Мустақил иш учун режа: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7F22AB5-E232-418C-AC31-14B8EB610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0" y="785814"/>
            <a:ext cx="5143500" cy="5786437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ириш қисми.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ДПМ ларда пархез овқатларни ташкил қилиш.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Пархез овқатлар хақида қисқача маълумот.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екшириш методлари (меню раскладка).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изиологик меъёр билан солиштириш.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улоса тузиш.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авсия бериш.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ойдаланилган адабиётлар.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3556" name="Picture 2" descr="C:\Documents and Settings\Пользователь\Рабочий стол\Sup_diet.jpg">
            <a:extLst>
              <a:ext uri="{FF2B5EF4-FFF2-40B4-BE49-F238E27FC236}">
                <a16:creationId xmlns:a16="http://schemas.microsoft.com/office/drawing/2014/main" id="{9391332A-3AB6-4FC1-BB0B-696D67B75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857251"/>
            <a:ext cx="38100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3" descr="C:\Documents and Settings\Пользователь\Рабочий стол\images.jpg">
            <a:extLst>
              <a:ext uri="{FF2B5EF4-FFF2-40B4-BE49-F238E27FC236}">
                <a16:creationId xmlns:a16="http://schemas.microsoft.com/office/drawing/2014/main" id="{D88D494C-CA4A-467F-9CDD-548F20C4F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4" y="3429001"/>
            <a:ext cx="3786187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F6698A-26E6-42A0-AC8C-FF98B87D4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428626"/>
            <a:ext cx="8229600" cy="8683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ТАОМНОМА:</a:t>
            </a:r>
            <a:b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A15F110B-8CCA-47A1-AE76-13F3511FD4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76384" y="981058"/>
          <a:ext cx="8644005" cy="25431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76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762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784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таом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махсул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оғир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оқсил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ёғ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углевод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err="1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3200" baseline="-250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3200" baseline="-250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3200" dirty="0"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РР</a:t>
                      </a: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кал</a:t>
                      </a:r>
                    </a:p>
                  </a:txBody>
                  <a:tcPr marL="68580" marR="68580" marT="0" marB="0" vert="vert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986"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4580" name="Picture 1" descr="C:\Documents and Settings\Пользователь\Рабочий стол\Овқатланиш гигиенаси расмлари\расм\CA4DE14H.jpg">
            <a:extLst>
              <a:ext uri="{FF2B5EF4-FFF2-40B4-BE49-F238E27FC236}">
                <a16:creationId xmlns:a16="http://schemas.microsoft.com/office/drawing/2014/main" id="{1C8516F8-0C96-4F66-BBFA-53B16F0A7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9" y="3714750"/>
            <a:ext cx="4071937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2" descr="C:\Documents and Settings\Пользователь\Рабочий стол\cimg5174.jpg">
            <a:extLst>
              <a:ext uri="{FF2B5EF4-FFF2-40B4-BE49-F238E27FC236}">
                <a16:creationId xmlns:a16="http://schemas.microsoft.com/office/drawing/2014/main" id="{54BA946B-0EB6-4D5C-8B7D-155F1F38A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3714750"/>
            <a:ext cx="3714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2E4D90-FE37-4EA0-ACAC-A91EA93D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Нормада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кунлик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витаминлар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абул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қилиш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</a:t>
            </a: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дори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0764" name="Group 44">
            <a:extLst>
              <a:ext uri="{FF2B5EF4-FFF2-40B4-BE49-F238E27FC236}">
                <a16:creationId xmlns:a16="http://schemas.microsoft.com/office/drawing/2014/main" id="{0A5AAD62-7D69-424E-990D-F852CE20A0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09814" y="1214438"/>
          <a:ext cx="7729537" cy="2133600"/>
        </p:xfrm>
        <a:graphic>
          <a:graphicData uri="http://schemas.openxmlformats.org/drawingml/2006/table">
            <a:tbl>
              <a:tblPr/>
              <a:tblGrid>
                <a:gridCol w="3863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5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   А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  В</a:t>
                      </a:r>
                      <a:r>
                        <a:rPr kumimoji="0" lang="uz-Cyrl-UZ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1,6-2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  В</a:t>
                      </a:r>
                      <a:r>
                        <a:rPr kumimoji="0" lang="uz-Cyrl-UZ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1,8-2,5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РР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15-20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   С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70-80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5623" name="Picture 2" descr="C:\Documents and Settings\Пользователь\Рабочий стол\vitamins.jpg">
            <a:extLst>
              <a:ext uri="{FF2B5EF4-FFF2-40B4-BE49-F238E27FC236}">
                <a16:creationId xmlns:a16="http://schemas.microsoft.com/office/drawing/2014/main" id="{496CE473-6032-409C-8106-798D0A51E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4" y="3571876"/>
            <a:ext cx="31210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4" name="Picture 3" descr="C:\Documents and Settings\Пользователь\Рабочий стол\lvitaminy.jpg">
            <a:extLst>
              <a:ext uri="{FF2B5EF4-FFF2-40B4-BE49-F238E27FC236}">
                <a16:creationId xmlns:a16="http://schemas.microsoft.com/office/drawing/2014/main" id="{AB1363AD-7233-459B-970D-AB8C019B4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3571876"/>
            <a:ext cx="428625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99969-9488-44EB-8398-704ACF4AA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Нормада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кунлик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витаминлар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минерал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элементлар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абул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қилиш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</a:t>
            </a: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дори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1835" name="Group 91">
            <a:extLst>
              <a:ext uri="{FF2B5EF4-FFF2-40B4-BE49-F238E27FC236}">
                <a16:creationId xmlns:a16="http://schemas.microsoft.com/office/drawing/2014/main" id="{1002145D-2765-4672-A99A-DF45AD3E3B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09814" y="1214438"/>
          <a:ext cx="7729537" cy="5121276"/>
        </p:xfrm>
        <a:graphic>
          <a:graphicData uri="http://schemas.openxmlformats.org/drawingml/2006/table">
            <a:tbl>
              <a:tblPr/>
              <a:tblGrid>
                <a:gridCol w="3863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5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 элементлари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10-18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 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Магний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Калий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 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Натрий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Олтингугурт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Кобальт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10-200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Никель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эхтиёжи ўрганилмаган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Марганец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677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Йод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100-200 мг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937749-AB4A-45E1-AB17-5BBA6B349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428625"/>
            <a:ext cx="8229600" cy="9286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Озиқ модда мажмуасининг физиологик меъёри билан таққослаш</a:t>
            </a:r>
            <a:endParaRPr lang="ru-RU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869" name="Group 101">
            <a:extLst>
              <a:ext uri="{FF2B5EF4-FFF2-40B4-BE49-F238E27FC236}">
                <a16:creationId xmlns:a16="http://schemas.microsoft.com/office/drawing/2014/main" id="{01D1BF57-3411-464F-BEA4-0CD4FBFB7A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24064" y="1643064"/>
          <a:ext cx="8143875" cy="3990975"/>
        </p:xfrm>
        <a:graphic>
          <a:graphicData uri="http://schemas.openxmlformats.org/drawingml/2006/table">
            <a:tbl>
              <a:tblPr/>
              <a:tblGrid>
                <a:gridCol w="2154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Овқат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моддаси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Физиологик меъёр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Фактик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меъёр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Фарқи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қсил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Хайвон ёғи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Ўсимлик ёғи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Ёғлар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350-400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Оқсил, ёғ, углевод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1;1;4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207B2-3562-488C-A4EB-3B6A91651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285751"/>
            <a:ext cx="8229600" cy="1000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Times New Roman" panose="02020603050405020304" pitchFamily="18" charset="0"/>
              </a:rPr>
              <a:t>Озиқ модда мажмуасининг физиологик меъёри билан таққослаш</a:t>
            </a:r>
            <a:endParaRPr lang="ru-RU" sz="320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906" name="Group 114">
            <a:extLst>
              <a:ext uri="{FF2B5EF4-FFF2-40B4-BE49-F238E27FC236}">
                <a16:creationId xmlns:a16="http://schemas.microsoft.com/office/drawing/2014/main" id="{61921924-D3F0-48AC-A142-3AB81F730BB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38314" y="1500189"/>
          <a:ext cx="8643937" cy="3916361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88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Овқат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моддаси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Физиологик меъёр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Фактик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меъёр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Фарқи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Витамин С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70-100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  А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мл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1,5-2 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800-1000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1500-2000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Қувват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2800-3000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8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қсил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мг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3">
            <a:extLst>
              <a:ext uri="{FF2B5EF4-FFF2-40B4-BE49-F238E27FC236}">
                <a16:creationId xmlns:a16="http://schemas.microsoft.com/office/drawing/2014/main" id="{0FAD798C-186D-4AB3-9622-D75C78FE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05EBFB-069A-4D2E-8C30-4D461BB1BD0B}" type="slidenum">
              <a:rPr lang="ru-RU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ru-RU" altLang="en-US" sz="1200">
              <a:solidFill>
                <a:srgbClr val="898989"/>
              </a:solidFill>
            </a:endParaRPr>
          </a:p>
        </p:txBody>
      </p:sp>
      <p:sp>
        <p:nvSpPr>
          <p:cNvPr id="203778" name="Содержимое 2">
            <a:extLst>
              <a:ext uri="{FF2B5EF4-FFF2-40B4-BE49-F238E27FC236}">
                <a16:creationId xmlns:a16="http://schemas.microsoft.com/office/drawing/2014/main" id="{959FDB3F-1066-4F8E-8C3C-D311E23ADD0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773238"/>
            <a:ext cx="8497888" cy="4003675"/>
          </a:xfrm>
        </p:spPr>
        <p:txBody>
          <a:bodyPr vert="horz" lIns="182880" tIns="91440" rIns="91440" bIns="45720" rtlCol="0">
            <a:normAutofit/>
          </a:bodyPr>
          <a:lstStyle/>
          <a:p>
            <a:pPr marL="0" indent="357188" algn="ctr">
              <a:buNone/>
            </a:pPr>
            <a:endParaRPr lang="ru-RU" altLang="en-US" sz="2400" b="1">
              <a:solidFill>
                <a:srgbClr val="0033CC"/>
              </a:solidFill>
              <a:latin typeface="Tahoma" panose="020B0604030504040204" pitchFamily="34" charset="0"/>
            </a:endParaRPr>
          </a:p>
          <a:p>
            <a:pPr marL="0" indent="357188">
              <a:buNone/>
            </a:pPr>
            <a:endParaRPr lang="ru-RU" altLang="en-US" sz="2000" b="1">
              <a:solidFill>
                <a:srgbClr val="0033CC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9700" name="Group 3">
            <a:extLst>
              <a:ext uri="{FF2B5EF4-FFF2-40B4-BE49-F238E27FC236}">
                <a16:creationId xmlns:a16="http://schemas.microsoft.com/office/drawing/2014/main" id="{35D080F8-9BA6-4C13-BF87-C3F2ECD5AE1E}"/>
              </a:ext>
            </a:extLst>
          </p:cNvPr>
          <p:cNvGrpSpPr>
            <a:grpSpLocks/>
          </p:cNvGrpSpPr>
          <p:nvPr/>
        </p:nvGrpSpPr>
        <p:grpSpPr bwMode="auto">
          <a:xfrm>
            <a:off x="2063750" y="1700213"/>
            <a:ext cx="8064500" cy="4895850"/>
            <a:chOff x="1521" y="8154"/>
            <a:chExt cx="9855" cy="4446"/>
          </a:xfrm>
        </p:grpSpPr>
        <p:grpSp>
          <p:nvGrpSpPr>
            <p:cNvPr id="29702" name="Group 4">
              <a:extLst>
                <a:ext uri="{FF2B5EF4-FFF2-40B4-BE49-F238E27FC236}">
                  <a16:creationId xmlns:a16="http://schemas.microsoft.com/office/drawing/2014/main" id="{090AB311-DE6B-490A-8971-E8E111D803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61" y="8154"/>
              <a:ext cx="4815" cy="3900"/>
              <a:chOff x="6561" y="8154"/>
              <a:chExt cx="4815" cy="3900"/>
            </a:xfrm>
          </p:grpSpPr>
          <p:sp>
            <p:nvSpPr>
              <p:cNvPr id="29706" name="AutoShape 5">
                <a:extLst>
                  <a:ext uri="{FF2B5EF4-FFF2-40B4-BE49-F238E27FC236}">
                    <a16:creationId xmlns:a16="http://schemas.microsoft.com/office/drawing/2014/main" id="{D46A8877-E7D7-4BD8-AB5A-8412FE7BA4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1" y="8154"/>
                <a:ext cx="4815" cy="2308"/>
              </a:xfrm>
              <a:prstGeom prst="downArrowCallout">
                <a:avLst>
                  <a:gd name="adj1" fmla="val 53469"/>
                  <a:gd name="adj2" fmla="val 79701"/>
                  <a:gd name="adj3" fmla="val 27106"/>
                  <a:gd name="adj4" fmla="val 66116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0000F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spcAft>
                    <a:spcPts val="1000"/>
                  </a:spcAft>
                  <a:buNone/>
                </a:pPr>
                <a:r>
                  <a:rPr lang="uz-Cyrl-UZ" altLang="en-US" sz="1000">
                    <a:latin typeface="Times New Roman" panose="02020603050405020304" pitchFamily="18" charset="0"/>
                  </a:rPr>
                  <a:t>   </a:t>
                </a:r>
                <a:r>
                  <a:rPr lang="uz-Cyrl-UZ" altLang="en-US" sz="1600">
                    <a:latin typeface="Times New Roman" panose="02020603050405020304" pitchFamily="18" charset="0"/>
                  </a:rPr>
                  <a:t>Чизмани тузиш қоидаси билан танишадилар. Алоҳида/кичик гуруҳларда юқори “суягида” кичик муаммони ифодалайди, пастда эса, ушбу кичик муаммолар мавжудлигини тасдиқловчи далиллар ёзилади</a:t>
                </a:r>
                <a:endParaRPr lang="ru-RU" altLang="en-US" sz="2800">
                  <a:latin typeface="Arial" panose="020B0604020202020204" pitchFamily="34" charset="0"/>
                </a:endParaRPr>
              </a:p>
            </p:txBody>
          </p:sp>
          <p:sp>
            <p:nvSpPr>
              <p:cNvPr id="29707" name="AutoShape 6">
                <a:extLst>
                  <a:ext uri="{FF2B5EF4-FFF2-40B4-BE49-F238E27FC236}">
                    <a16:creationId xmlns:a16="http://schemas.microsoft.com/office/drawing/2014/main" id="{5015CE94-DE01-4D7C-B891-5BFC03033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1" y="10494"/>
                <a:ext cx="4815" cy="1560"/>
              </a:xfrm>
              <a:prstGeom prst="downArrowCallout">
                <a:avLst>
                  <a:gd name="adj1" fmla="val 79164"/>
                  <a:gd name="adj2" fmla="val 118017"/>
                  <a:gd name="adj3" fmla="val 27106"/>
                  <a:gd name="adj4" fmla="val 66116"/>
                </a:avLst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0000F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spcBef>
                    <a:spcPct val="0"/>
                  </a:spcBef>
                  <a:spcAft>
                    <a:spcPts val="1000"/>
                  </a:spcAft>
                  <a:buNone/>
                </a:pPr>
                <a:r>
                  <a:rPr lang="uz-Cyrl-UZ" altLang="en-US" sz="1000">
                    <a:latin typeface="Times New Roman" panose="02020603050405020304" pitchFamily="18" charset="0"/>
                  </a:rPr>
                  <a:t>   </a:t>
                </a:r>
                <a:r>
                  <a:rPr lang="uz-Cyrl-UZ" altLang="en-US" sz="1600">
                    <a:latin typeface="Times New Roman" panose="02020603050405020304" pitchFamily="18" charset="0"/>
                  </a:rPr>
                  <a:t>Кичик гуруҳларга бирлашадилар, таққослайдилар, ўзларининг чизмларини тўлдирадилар. Умумий чизмага келтирадилар.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en-US" sz="2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9703" name="Group 7">
              <a:extLst>
                <a:ext uri="{FF2B5EF4-FFF2-40B4-BE49-F238E27FC236}">
                  <a16:creationId xmlns:a16="http://schemas.microsoft.com/office/drawing/2014/main" id="{002A3E00-E9F4-4FDE-BA38-214EDCC945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1" y="9054"/>
              <a:ext cx="9705" cy="3546"/>
              <a:chOff x="1521" y="9054"/>
              <a:chExt cx="9705" cy="3546"/>
            </a:xfrm>
          </p:grpSpPr>
          <p:sp>
            <p:nvSpPr>
              <p:cNvPr id="29704" name="AutoShape 8">
                <a:extLst>
                  <a:ext uri="{FF2B5EF4-FFF2-40B4-BE49-F238E27FC236}">
                    <a16:creationId xmlns:a16="http://schemas.microsoft.com/office/drawing/2014/main" id="{B5D7C77E-3C07-4F03-BCD3-6CFCCF70C6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1" y="9054"/>
                <a:ext cx="4875" cy="3276"/>
              </a:xfrm>
              <a:prstGeom prst="rightArrowCallout">
                <a:avLst>
                  <a:gd name="adj1" fmla="val 21389"/>
                  <a:gd name="adj2" fmla="val 35931"/>
                  <a:gd name="adj3" fmla="val 47681"/>
                  <a:gd name="adj4" fmla="val 65940"/>
                </a:avLst>
              </a:prstGeom>
              <a:solidFill>
                <a:srgbClr val="4BACC6"/>
              </a:solidFill>
              <a:ln w="127000" cmpd="dbl">
                <a:solidFill>
                  <a:srgbClr val="4BACC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uz-Cyrl-UZ" altLang="en-US" sz="1000">
                    <a:latin typeface="Times New Roman" panose="02020603050405020304" pitchFamily="18" charset="0"/>
                  </a:rPr>
                  <a:t>   </a:t>
                </a:r>
                <a:r>
                  <a:rPr lang="uz-Cyrl-UZ" altLang="en-US" sz="1800">
                    <a:latin typeface="Times New Roman" panose="02020603050405020304" pitchFamily="18" charset="0"/>
                  </a:rPr>
                  <a:t>“Балиқ скелети” чизмаси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uz-Cyrl-UZ" altLang="en-US" sz="1800">
                    <a:latin typeface="Times New Roman" panose="02020603050405020304" pitchFamily="18" charset="0"/>
                  </a:rPr>
                  <a:t>   Бир қатор муаммоларни тасвирлаш ва уни ечиш имконини беради.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uz-Cyrl-UZ" altLang="en-US" sz="1800">
                    <a:latin typeface="Times New Roman" panose="02020603050405020304" pitchFamily="18" charset="0"/>
                  </a:rPr>
                  <a:t>   Тизимли фикрлаш, тузилмага келтириш, таҳлил қилиш кўникмаларини ривожлантиради</a:t>
                </a:r>
                <a:endParaRPr lang="ru-RU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9705" name="Rectangle 9">
                <a:extLst>
                  <a:ext uri="{FF2B5EF4-FFF2-40B4-BE49-F238E27FC236}">
                    <a16:creationId xmlns:a16="http://schemas.microsoft.com/office/drawing/2014/main" id="{876DE968-3030-4D34-8B6A-B590252E95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1" y="12114"/>
                <a:ext cx="4668" cy="486"/>
              </a:xfrm>
              <a:prstGeom prst="rect">
                <a:avLst/>
              </a:prstGeom>
              <a:gradFill rotWithShape="0">
                <a:gsLst>
                  <a:gs pos="0">
                    <a:srgbClr val="92CDDC"/>
                  </a:gs>
                  <a:gs pos="50000">
                    <a:srgbClr val="DAEEF3"/>
                  </a:gs>
                  <a:gs pos="100000">
                    <a:srgbClr val="92CDDC"/>
                  </a:gs>
                </a:gsLst>
                <a:lin ang="18900000" scaled="1"/>
              </a:gradFill>
              <a:ln w="12700">
                <a:solidFill>
                  <a:srgbClr val="0000FF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spcAft>
                    <a:spcPts val="1000"/>
                  </a:spcAft>
                  <a:buNone/>
                </a:pPr>
                <a:r>
                  <a:rPr lang="uz-Cyrl-UZ" altLang="en-US" sz="1600">
                    <a:latin typeface="Times New Roman" panose="02020603050405020304" pitchFamily="18" charset="0"/>
                  </a:rPr>
                  <a:t>Иш натижаларининг тақдимоти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en-US" sz="280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1749" name="Rectangle 10">
            <a:extLst>
              <a:ext uri="{FF2B5EF4-FFF2-40B4-BE49-F238E27FC236}">
                <a16:creationId xmlns:a16="http://schemas.microsoft.com/office/drawing/2014/main" id="{B01A92D3-7462-47ED-8D80-D0E0E2315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25" y="642939"/>
            <a:ext cx="66246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“Балиқ скелети” чизмаси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>
            <a:extLst>
              <a:ext uri="{FF2B5EF4-FFF2-40B4-BE49-F238E27FC236}">
                <a16:creationId xmlns:a16="http://schemas.microsoft.com/office/drawing/2014/main" id="{0179F130-982D-4A93-9DF5-5B016D2E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EC13FA-1C47-4EB9-B7EC-D6301506E5FB}" type="slidenum">
              <a:rPr lang="ru-RU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ru-RU" altLang="en-US" sz="1200">
              <a:solidFill>
                <a:srgbClr val="898989"/>
              </a:solidFill>
            </a:endParaRP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29074D43-393C-46CA-8110-C315302BA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666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id="{ED7BDB08-3F82-44C9-8483-5C4F710C2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549275"/>
            <a:ext cx="87153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uz-Cyrl-U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“Балиқ склети” чизмаси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- </a:t>
            </a:r>
            <a:r>
              <a:rPr lang="uz-Cyrl-U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Бир қатор муаммоларни тасвирлаш ва уни ечиш имконини беради</a:t>
            </a:r>
          </a:p>
        </p:txBody>
      </p:sp>
      <p:grpSp>
        <p:nvGrpSpPr>
          <p:cNvPr id="30725" name="Group 6">
            <a:extLst>
              <a:ext uri="{FF2B5EF4-FFF2-40B4-BE49-F238E27FC236}">
                <a16:creationId xmlns:a16="http://schemas.microsoft.com/office/drawing/2014/main" id="{84B96041-1E2D-4E85-93B2-5CF3422E819D}"/>
              </a:ext>
            </a:extLst>
          </p:cNvPr>
          <p:cNvGrpSpPr>
            <a:grpSpLocks/>
          </p:cNvGrpSpPr>
          <p:nvPr/>
        </p:nvGrpSpPr>
        <p:grpSpPr bwMode="auto">
          <a:xfrm>
            <a:off x="1952625" y="2205039"/>
            <a:ext cx="8318500" cy="2657475"/>
            <a:chOff x="2094" y="5454"/>
            <a:chExt cx="8967" cy="4186"/>
          </a:xfrm>
        </p:grpSpPr>
        <p:sp>
          <p:nvSpPr>
            <p:cNvPr id="30726" name="AutoShape 7">
              <a:extLst>
                <a:ext uri="{FF2B5EF4-FFF2-40B4-BE49-F238E27FC236}">
                  <a16:creationId xmlns:a16="http://schemas.microsoft.com/office/drawing/2014/main" id="{04FE54ED-AD06-4E18-943F-95E2CCAE209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094" y="6481"/>
              <a:ext cx="1800" cy="1800"/>
            </a:xfrm>
            <a:prstGeom prst="flowChartDelay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0727" name="Line 8">
              <a:extLst>
                <a:ext uri="{FF2B5EF4-FFF2-40B4-BE49-F238E27FC236}">
                  <a16:creationId xmlns:a16="http://schemas.microsoft.com/office/drawing/2014/main" id="{521E7105-59E0-4173-B2A6-971ABC459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1" y="7434"/>
              <a:ext cx="612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28" name="Line 9">
              <a:extLst>
                <a:ext uri="{FF2B5EF4-FFF2-40B4-BE49-F238E27FC236}">
                  <a16:creationId xmlns:a16="http://schemas.microsoft.com/office/drawing/2014/main" id="{B6B15ACC-9634-4E48-AA51-7463843392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1" y="5454"/>
              <a:ext cx="1980" cy="198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29" name="Line 12">
              <a:extLst>
                <a:ext uri="{FF2B5EF4-FFF2-40B4-BE49-F238E27FC236}">
                  <a16:creationId xmlns:a16="http://schemas.microsoft.com/office/drawing/2014/main" id="{B0B2F723-5EDC-4C9E-90E2-17F115D4B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1" y="7434"/>
              <a:ext cx="2119" cy="220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0" name="Line 13">
              <a:extLst>
                <a:ext uri="{FF2B5EF4-FFF2-40B4-BE49-F238E27FC236}">
                  <a16:creationId xmlns:a16="http://schemas.microsoft.com/office/drawing/2014/main" id="{2BC47365-12F0-4C7C-B66A-FF3D7BA51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21" y="5454"/>
              <a:ext cx="1980" cy="198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1" name="Line 15">
              <a:extLst>
                <a:ext uri="{FF2B5EF4-FFF2-40B4-BE49-F238E27FC236}">
                  <a16:creationId xmlns:a16="http://schemas.microsoft.com/office/drawing/2014/main" id="{4A80B247-23E5-411C-9E5F-A5AB5E9C1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1" y="7434"/>
              <a:ext cx="2340" cy="198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2" name="Text Box 17">
              <a:extLst>
                <a:ext uri="{FF2B5EF4-FFF2-40B4-BE49-F238E27FC236}">
                  <a16:creationId xmlns:a16="http://schemas.microsoft.com/office/drawing/2014/main" id="{12A9E862-A727-4B5D-962E-E240AF9A4A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1" y="7074"/>
              <a:ext cx="108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ru-RU" altLang="en-US" sz="2000">
                  <a:latin typeface="Arial" panose="020B0604020202020204" pitchFamily="34" charset="0"/>
                </a:rPr>
                <a:t>…</a:t>
              </a:r>
              <a:endParaRPr lang="ru-RU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>
            <a:extLst>
              <a:ext uri="{FF2B5EF4-FFF2-40B4-BE49-F238E27FC236}">
                <a16:creationId xmlns:a16="http://schemas.microsoft.com/office/drawing/2014/main" id="{5566B674-AA8B-4DC7-9C3F-E282C36F7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Махсулот мажмуасини физиологик ме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ъ</a:t>
            </a:r>
            <a:r>
              <a:rPr lang="uz-Cyrl-U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ёр билан таққослаш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7018" name="Group 154">
            <a:extLst>
              <a:ext uri="{FF2B5EF4-FFF2-40B4-BE49-F238E27FC236}">
                <a16:creationId xmlns:a16="http://schemas.microsoft.com/office/drawing/2014/main" id="{414E06F6-1CEE-4521-9E06-1B7B66A7EB63}"/>
              </a:ext>
            </a:extLst>
          </p:cNvPr>
          <p:cNvGraphicFramePr>
            <a:graphicFrameLocks noGrp="1"/>
          </p:cNvGraphicFramePr>
          <p:nvPr/>
        </p:nvGraphicFramePr>
        <p:xfrm>
          <a:off x="1919288" y="1052514"/>
          <a:ext cx="8064500" cy="5707113"/>
        </p:xfrm>
        <a:graphic>
          <a:graphicData uri="http://schemas.openxmlformats.org/drawingml/2006/table">
            <a:tbl>
              <a:tblPr/>
              <a:tblGrid>
                <a:gridCol w="198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5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48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Овқат моддаси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Физиологик меъёр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Фактик меъёр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фарқи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Нон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400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Ун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Картошка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Сабзи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Пиёз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Томат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Гўшт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220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72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Сут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450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1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Сметана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1" marB="4570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>
            <a:extLst>
              <a:ext uri="{FF2B5EF4-FFF2-40B4-BE49-F238E27FC236}">
                <a16:creationId xmlns:a16="http://schemas.microsoft.com/office/drawing/2014/main" id="{DA861FC4-6B11-46D3-965A-AB906890A4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uz-Cyrl-UZ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Махсулот мажмуасини физиологик ме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ъ</a:t>
            </a:r>
            <a:r>
              <a:rPr lang="uz-Cyrl-UZ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ёр билан таққослаш</a:t>
            </a:r>
            <a:endParaRPr lang="ru-RU" sz="4000"/>
          </a:p>
        </p:txBody>
      </p:sp>
      <p:graphicFrame>
        <p:nvGraphicFramePr>
          <p:cNvPr id="63554" name="Group 66">
            <a:extLst>
              <a:ext uri="{FF2B5EF4-FFF2-40B4-BE49-F238E27FC236}">
                <a16:creationId xmlns:a16="http://schemas.microsoft.com/office/drawing/2014/main" id="{7B6736FD-C9AC-42E3-8FC8-6A1D2649ED79}"/>
              </a:ext>
            </a:extLst>
          </p:cNvPr>
          <p:cNvGraphicFramePr>
            <a:graphicFrameLocks noGrp="1"/>
          </p:cNvGraphicFramePr>
          <p:nvPr/>
        </p:nvGraphicFramePr>
        <p:xfrm>
          <a:off x="1919288" y="1412875"/>
          <a:ext cx="8280400" cy="5516880"/>
        </p:xfrm>
        <a:graphic>
          <a:graphicData uri="http://schemas.openxmlformats.org/drawingml/2006/table">
            <a:tbl>
              <a:tblPr/>
              <a:tblGrid>
                <a:gridCol w="2376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48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Овқат моддаси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Физиологик меъёр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Фактик меъёр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фарқи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Сариёғ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Шакар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Печенье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8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Манний ёрмаси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Гуруч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Кофе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Ўсимлик ёғи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Тухум</a:t>
                      </a: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uz-Cyrl-U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>
            <a:extLst>
              <a:ext uri="{FF2B5EF4-FFF2-40B4-BE49-F238E27FC236}">
                <a16:creationId xmlns:a16="http://schemas.microsoft.com/office/drawing/2014/main" id="{2DC34099-6839-4134-91BD-83F394CAE1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38282" y="285728"/>
          <a:ext cx="8715436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Двойная стрелка влево/вверх 6">
            <a:extLst>
              <a:ext uri="{FF2B5EF4-FFF2-40B4-BE49-F238E27FC236}">
                <a16:creationId xmlns:a16="http://schemas.microsoft.com/office/drawing/2014/main" id="{A1F33E8F-E8D9-40CD-969E-96601AB45D52}"/>
              </a:ext>
            </a:extLst>
          </p:cNvPr>
          <p:cNvSpPr/>
          <p:nvPr/>
        </p:nvSpPr>
        <p:spPr>
          <a:xfrm>
            <a:off x="8810625" y="4929188"/>
            <a:ext cx="928688" cy="1428750"/>
          </a:xfrm>
          <a:prstGeom prst="leftUpArrow">
            <a:avLst/>
          </a:prstGeom>
          <a:solidFill>
            <a:srgbClr val="9900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9" name="Двойная стрелка влево/вверх 8">
            <a:extLst>
              <a:ext uri="{FF2B5EF4-FFF2-40B4-BE49-F238E27FC236}">
                <a16:creationId xmlns:a16="http://schemas.microsoft.com/office/drawing/2014/main" id="{46E17C60-52D0-4270-92CA-22154DBB288C}"/>
              </a:ext>
            </a:extLst>
          </p:cNvPr>
          <p:cNvSpPr/>
          <p:nvPr/>
        </p:nvSpPr>
        <p:spPr>
          <a:xfrm rot="5400000">
            <a:off x="2077244" y="5090319"/>
            <a:ext cx="1428750" cy="963612"/>
          </a:xfrm>
          <a:prstGeom prst="leftUpArrow">
            <a:avLst/>
          </a:prstGeom>
          <a:solidFill>
            <a:srgbClr val="99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>
            <a:extLst>
              <a:ext uri="{FF2B5EF4-FFF2-40B4-BE49-F238E27FC236}">
                <a16:creationId xmlns:a16="http://schemas.microsoft.com/office/drawing/2014/main" id="{790BB18C-2386-4928-8977-A583DEE5D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/>
          <a:lstStyle/>
          <a:p>
            <a:pPr eaLnBrk="1" hangingPunct="1"/>
            <a:r>
              <a:rPr lang="uz-Cyrl-UZ" altLang="en-US" sz="4000" b="1">
                <a:solidFill>
                  <a:srgbClr val="FFFF00"/>
                </a:solidFill>
                <a:latin typeface="Bookman Old Style" panose="02050604050505020204" pitchFamily="18" charset="0"/>
              </a:rPr>
              <a:t>Б/БХ/Б  ЖАДВАЛИ</a:t>
            </a:r>
            <a:endParaRPr lang="ru-RU" altLang="en-US" sz="4000" b="1"/>
          </a:p>
        </p:txBody>
      </p:sp>
      <p:sp>
        <p:nvSpPr>
          <p:cNvPr id="33794" name="Номер слайда 5">
            <a:extLst>
              <a:ext uri="{FF2B5EF4-FFF2-40B4-BE49-F238E27FC236}">
                <a16:creationId xmlns:a16="http://schemas.microsoft.com/office/drawing/2014/main" id="{A3042C1C-00CB-4F5E-B122-12BE791A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6CB86B-5357-4700-86E0-06BBE99C61EA}" type="slidenum">
              <a:rPr lang="ru-RU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ru-RU" altLang="en-US" sz="1200">
              <a:solidFill>
                <a:srgbClr val="898989"/>
              </a:solidFill>
            </a:endParaRPr>
          </a:p>
        </p:txBody>
      </p:sp>
      <p:grpSp>
        <p:nvGrpSpPr>
          <p:cNvPr id="33796" name="Group 17">
            <a:extLst>
              <a:ext uri="{FF2B5EF4-FFF2-40B4-BE49-F238E27FC236}">
                <a16:creationId xmlns:a16="http://schemas.microsoft.com/office/drawing/2014/main" id="{CA358B5E-87C0-47DE-B84E-5535005592E1}"/>
              </a:ext>
            </a:extLst>
          </p:cNvPr>
          <p:cNvGrpSpPr>
            <a:grpSpLocks/>
          </p:cNvGrpSpPr>
          <p:nvPr/>
        </p:nvGrpSpPr>
        <p:grpSpPr bwMode="auto">
          <a:xfrm>
            <a:off x="1738314" y="1143000"/>
            <a:ext cx="8929687" cy="5526088"/>
            <a:chOff x="1220" y="8558"/>
            <a:chExt cx="10569" cy="5926"/>
          </a:xfrm>
        </p:grpSpPr>
        <p:sp>
          <p:nvSpPr>
            <p:cNvPr id="33797" name="AutoShape 18">
              <a:extLst>
                <a:ext uri="{FF2B5EF4-FFF2-40B4-BE49-F238E27FC236}">
                  <a16:creationId xmlns:a16="http://schemas.microsoft.com/office/drawing/2014/main" id="{2CB42B96-9E59-4F1F-85B0-4CA480C6C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" y="9018"/>
              <a:ext cx="5176" cy="5362"/>
            </a:xfrm>
            <a:prstGeom prst="rightArrowCallout">
              <a:avLst>
                <a:gd name="adj1" fmla="val 21390"/>
                <a:gd name="adj2" fmla="val 35932"/>
                <a:gd name="adj3" fmla="val 48213"/>
                <a:gd name="adj4" fmla="val 65940"/>
              </a:avLst>
            </a:prstGeom>
            <a:solidFill>
              <a:srgbClr val="CC99FF"/>
            </a:solidFill>
            <a:ln w="127000" cmpd="dbl">
              <a:solidFill>
                <a:srgbClr val="4BACC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0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Б/БХ/Б  ЖАДВАЛИ-  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0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 Биламан/ Билишни  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0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    ҳоҳлайман/ Билиб олдим.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0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Мавзу, матн, бўлим бўйича изланувчиликни олиб бориш имконини беради.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0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   Тизимли фикрлаш, таҳлил қилиш кўникмаларини ривожлантиради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en-US" sz="3600">
                <a:latin typeface="Arial" panose="020B0604020202020204" pitchFamily="34" charset="0"/>
              </a:endParaRPr>
            </a:p>
          </p:txBody>
        </p:sp>
        <p:sp>
          <p:nvSpPr>
            <p:cNvPr id="33798" name="AutoShape 19">
              <a:extLst>
                <a:ext uri="{FF2B5EF4-FFF2-40B4-BE49-F238E27FC236}">
                  <a16:creationId xmlns:a16="http://schemas.microsoft.com/office/drawing/2014/main" id="{0296833F-3D44-4B40-9E6F-F32C085CA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6" y="8558"/>
              <a:ext cx="6933" cy="2131"/>
            </a:xfrm>
            <a:prstGeom prst="downArrowCallout">
              <a:avLst>
                <a:gd name="adj1" fmla="val 84890"/>
                <a:gd name="adj2" fmla="val 126536"/>
                <a:gd name="adj3" fmla="val 27106"/>
                <a:gd name="adj4" fmla="val 66116"/>
              </a:avLst>
            </a:prstGeom>
            <a:solidFill>
              <a:srgbClr val="00CC00"/>
            </a:solidFill>
            <a:ln w="12700">
              <a:solidFill>
                <a:srgbClr val="6600C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2300">
                  <a:solidFill>
                    <a:schemeClr val="bg1"/>
                  </a:solidFill>
                  <a:latin typeface="Times New Roman" panose="02020603050405020304" pitchFamily="18" charset="0"/>
                </a:rPr>
                <a:t>   </a:t>
              </a:r>
              <a:r>
                <a:rPr lang="uz-Cyrl-UZ" altLang="en-US" sz="23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Жадвални тузиш қоидаси билан танишадилар. Алоҳида /кичик гуруҳларда жадвални расмийлаштирадилар</a:t>
              </a:r>
              <a:endParaRPr lang="ru-RU" altLang="en-US" sz="2300" b="1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799" name="AutoShape 20">
              <a:extLst>
                <a:ext uri="{FF2B5EF4-FFF2-40B4-BE49-F238E27FC236}">
                  <a16:creationId xmlns:a16="http://schemas.microsoft.com/office/drawing/2014/main" id="{5A42958B-6976-4DDB-84F3-F8CD12FA80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7" y="10780"/>
              <a:ext cx="4816" cy="2758"/>
            </a:xfrm>
            <a:prstGeom prst="downArrowCallout">
              <a:avLst>
                <a:gd name="adj1" fmla="val 56396"/>
                <a:gd name="adj2" fmla="val 84068"/>
                <a:gd name="adj3" fmla="val 27106"/>
                <a:gd name="adj4" fmla="val 66116"/>
              </a:avLst>
            </a:prstGeom>
            <a:solidFill>
              <a:srgbClr val="FF99CC"/>
            </a:solidFill>
            <a:ln w="12700">
              <a:solidFill>
                <a:srgbClr val="6600C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uz-Cyrl-UZ" altLang="en-US" sz="18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“Мавзу бўйича нималарни биласиз” ва “Нимани билишни хоҳлайсиз” деган саволларга жавоб берадилар (олдиндаги иш учун йўналтирувчи асос яратилади). Жадвалнинг 1 ва 2 бўлимларини тўлдирадилар.</a:t>
              </a:r>
              <a:endParaRPr lang="ru-RU" altLang="en-US" sz="1800" b="1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800" name="Rectangle 22">
              <a:extLst>
                <a:ext uri="{FF2B5EF4-FFF2-40B4-BE49-F238E27FC236}">
                  <a16:creationId xmlns:a16="http://schemas.microsoft.com/office/drawing/2014/main" id="{89EA19B4-651D-426C-B330-A564E76E9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7" y="13537"/>
              <a:ext cx="6719" cy="947"/>
            </a:xfrm>
            <a:prstGeom prst="rect">
              <a:avLst/>
            </a:prstGeom>
            <a:solidFill>
              <a:srgbClr val="00CC00"/>
            </a:solidFill>
            <a:ln w="12700">
              <a:solidFill>
                <a:srgbClr val="6600CC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ts val="1000"/>
                </a:spcAft>
                <a:buNone/>
              </a:pPr>
              <a:r>
                <a:rPr lang="uz-Cyrl-UZ" altLang="en-US" sz="1000">
                  <a:latin typeface="Times New Roman" panose="02020603050405020304" pitchFamily="18" charset="0"/>
                </a:rPr>
                <a:t>   </a:t>
              </a:r>
              <a:r>
                <a:rPr lang="uz-Cyrl-UZ" altLang="en-US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Мустақил/кичик гуруҳларда жадвалнинг 3 бўлимни тўлдирадилар</a:t>
              </a:r>
              <a:endParaRPr lang="ru-RU" altLang="en-US" sz="4000" b="1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B1DC79A5-0B83-4650-A048-7E9813A24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altLang="en-US" b="1">
                <a:solidFill>
                  <a:srgbClr val="FFFF00"/>
                </a:solidFill>
                <a:latin typeface="Bookman Old Style" panose="02050604050505020204" pitchFamily="18" charset="0"/>
              </a:rPr>
              <a:t>Б/БХ/Б  ЖАДВАЛИ</a:t>
            </a:r>
            <a:endParaRPr lang="ru-RU" altLang="en-US" b="1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157801" name="Group 105">
            <a:extLst>
              <a:ext uri="{FF2B5EF4-FFF2-40B4-BE49-F238E27FC236}">
                <a16:creationId xmlns:a16="http://schemas.microsoft.com/office/drawing/2014/main" id="{443B3240-5A30-4646-9871-C4AE873FB9D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42696785"/>
              </p:ext>
            </p:extLst>
          </p:nvPr>
        </p:nvGraphicFramePr>
        <p:xfrm>
          <a:off x="2238375" y="1928813"/>
          <a:ext cx="7772400" cy="42418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44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Биламан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uz-Cyrl-U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)</a:t>
                      </a:r>
                      <a:endParaRPr kumimoji="0" lang="uz-Cyrl-UZ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Билишни хоҳлайман (БХ)</a:t>
                      </a:r>
                      <a:endParaRPr kumimoji="0" lang="uz-Cyrl-UZ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Билиб олдим (Б)</a:t>
                      </a:r>
                      <a:endParaRPr kumimoji="0" lang="uz-Cyrl-UZ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7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T="45716" marB="45716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818" name="Номер слайда 5">
            <a:extLst>
              <a:ext uri="{FF2B5EF4-FFF2-40B4-BE49-F238E27FC236}">
                <a16:creationId xmlns:a16="http://schemas.microsoft.com/office/drawing/2014/main" id="{03604403-EE89-4ECF-902F-55FDE943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034A78-36F8-4E31-9AF0-A6572F28C824}" type="slidenum">
              <a:rPr lang="ru-RU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ru-RU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>
            <a:extLst>
              <a:ext uri="{FF2B5EF4-FFF2-40B4-BE49-F238E27FC236}">
                <a16:creationId xmlns:a16="http://schemas.microsoft.com/office/drawing/2014/main" id="{62432454-F1FC-48B7-AAB9-E624CBAB9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214313"/>
            <a:ext cx="8786812" cy="1143000"/>
          </a:xfrm>
        </p:spPr>
        <p:txBody>
          <a:bodyPr/>
          <a:lstStyle/>
          <a:p>
            <a:r>
              <a:rPr lang="uz-Cyrl-UZ" altLang="en-US" sz="3200" b="1">
                <a:solidFill>
                  <a:srgbClr val="FFFF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ТАЛАБАЛАРГА БЕРИЛАДИГАН САВОЛЛАРИ:</a:t>
            </a:r>
            <a:endParaRPr lang="ru-RU" altLang="en-US" sz="3200">
              <a:solidFill>
                <a:srgbClr val="FFFF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391C29C7-AD09-4870-8012-CF8624090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8313" y="1571626"/>
            <a:ext cx="8572500" cy="50006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Пархез овқатланиш турлари.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озирда қанча пархез столлари мавжуд?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Пархез овқатланишга жавобгар шахс ким?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ДПМ ларда пархез овқатларни ташкил этишда ким фаолият кўрсатади?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Диета №2 кимларга берилади?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Диета №5 кимларга берилади?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Диета №10 кимларга берилади?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>
            <a:extLst>
              <a:ext uri="{FF2B5EF4-FFF2-40B4-BE49-F238E27FC236}">
                <a16:creationId xmlns:a16="http://schemas.microsoft.com/office/drawing/2014/main" id="{1D471180-A35D-4E8B-BFDA-6EB959A5E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В</a:t>
            </a:r>
            <a:r>
              <a:rPr lang="uz-Cyrl-UZ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А</a:t>
            </a:r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ЗИЯТЛИ </a:t>
            </a:r>
            <a:r>
              <a:rPr lang="uz-Cyrl-UZ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МА</a:t>
            </a:r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С</a:t>
            </a:r>
            <a:r>
              <a:rPr lang="uz-Cyrl-UZ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А</a:t>
            </a:r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ЛАЛАР:</a:t>
            </a:r>
          </a:p>
        </p:txBody>
      </p:sp>
      <p:sp>
        <p:nvSpPr>
          <p:cNvPr id="36867" name="Содержимое 2">
            <a:extLst>
              <a:ext uri="{FF2B5EF4-FFF2-40B4-BE49-F238E27FC236}">
                <a16:creationId xmlns:a16="http://schemas.microsoft.com/office/drawing/2014/main" id="{CDBAA1A1-9BC4-4EE0-BA68-A6002071C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52625" y="1357313"/>
            <a:ext cx="4038600" cy="45259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</a:t>
            </a:r>
            <a:r>
              <a:rPr lang="uz-Cyrl-UZ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   </a:t>
            </a:r>
            <a:r>
              <a:rPr lang="uz-Cyrl-UZ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андай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кимёвий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тартиб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  </a:t>
            </a:r>
            <a:r>
              <a:rPr lang="uz-Cyrl-UZ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ийматга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эга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uz-Cyrl-UZ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ў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лиши </a:t>
            </a:r>
            <a:r>
              <a:rPr lang="ru-RU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керак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altLang="en-US" dirty="0"/>
          </a:p>
        </p:txBody>
      </p:sp>
      <p:sp>
        <p:nvSpPr>
          <p:cNvPr id="5" name="Содержимое 4">
            <a:extLst>
              <a:ext uri="{FF2B5EF4-FFF2-40B4-BE49-F238E27FC236}">
                <a16:creationId xmlns:a16="http://schemas.microsoft.com/office/drawing/2014/main" id="{B7A6EABE-D50C-4896-8CD4-BF2D65C80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7438" y="1500188"/>
            <a:ext cx="4038600" cy="4525962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ез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10-да 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андай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турдаги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сулотлар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ланади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q"/>
              <a:defRPr/>
            </a:pP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997A299B-475B-4B44-AC07-C180155A1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4071938"/>
            <a:ext cx="4211638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 descr="C:\Documents and Settings\Пользователь\Рабочий стол\Овқатланиш гигиенаси расмлари\Азиатская-диета1.jpg">
            <a:extLst>
              <a:ext uri="{FF2B5EF4-FFF2-40B4-BE49-F238E27FC236}">
                <a16:creationId xmlns:a16="http://schemas.microsoft.com/office/drawing/2014/main" id="{3259C22B-C508-4C59-A794-11D26B6BE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8" y="4000500"/>
            <a:ext cx="3751262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9">
            <a:extLst>
              <a:ext uri="{FF2B5EF4-FFF2-40B4-BE49-F238E27FC236}">
                <a16:creationId xmlns:a16="http://schemas.microsoft.com/office/drawing/2014/main" id="{048E90BA-3C5A-4E45-8AF5-121C2D53B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8915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>
                <a:solidFill>
                  <a:srgbClr val="FFFF00"/>
                </a:solidFill>
                <a:latin typeface="Bookman Old Style" panose="02050604050505020204" pitchFamily="18" charset="0"/>
              </a:rPr>
              <a:t>АМАЛИЙ К</a:t>
            </a:r>
            <a:r>
              <a:rPr lang="uz-Cyrl-UZ" sz="2800" b="1">
                <a:solidFill>
                  <a:srgbClr val="FFFF00"/>
                </a:solidFill>
                <a:latin typeface="Bookman Old Style" panose="02050604050505020204" pitchFamily="18" charset="0"/>
              </a:rPr>
              <a:t>Ў</a:t>
            </a:r>
            <a:r>
              <a:rPr lang="ru-RU" sz="2800" b="1">
                <a:solidFill>
                  <a:srgbClr val="FFFF00"/>
                </a:solidFill>
                <a:latin typeface="Bookman Old Style" panose="02050604050505020204" pitchFamily="18" charset="0"/>
              </a:rPr>
              <a:t>НИКМА</a:t>
            </a:r>
            <a:r>
              <a:rPr lang="uz-Cyrl-UZ" sz="3200" b="1">
                <a:solidFill>
                  <a:srgbClr val="FFFF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:</a:t>
            </a:r>
            <a:r>
              <a:rPr lang="uz-Cyrl-UZ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Пархез таомлар калориясини ани</a:t>
            </a:r>
            <a:r>
              <a:rPr lang="uz-Cyrl-UZ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қ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лашни</a:t>
            </a:r>
            <a:r>
              <a:rPr lang="uz-Cyrl-UZ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  <a:t> айтиб беринг</a:t>
            </a:r>
            <a:r>
              <a:rPr lang="uz-Cyrl-UZ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  <a:cs typeface="Arial" panose="020B0604020202020204" pitchFamily="34" charset="0"/>
              </a:rPr>
              <a:t>.</a:t>
            </a:r>
            <a:b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anose="02050604050505020204" pitchFamily="18" charset="0"/>
              </a:rPr>
            </a:br>
            <a:endParaRPr lang="ru-RU" sz="28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43011" name="Rectangle 20">
            <a:extLst>
              <a:ext uri="{FF2B5EF4-FFF2-40B4-BE49-F238E27FC236}">
                <a16:creationId xmlns:a16="http://schemas.microsoft.com/office/drawing/2014/main" id="{C0D80DA7-A999-43C4-9CD6-2BDC03B23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981076"/>
            <a:ext cx="6634163" cy="784225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rgbClr val="FF0000"/>
                </a:solidFill>
                <a:latin typeface="Times New Roman" panose="02020603050405020304" pitchFamily="18" charset="0"/>
              </a:rPr>
              <a:t>Тайёр овқатдан 1 порция олиш</a:t>
            </a:r>
            <a:r>
              <a:rPr lang="ru-RU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тортиб олиш</a:t>
            </a: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7892" name="Rectangle 21">
            <a:extLst>
              <a:ext uri="{FF2B5EF4-FFF2-40B4-BE49-F238E27FC236}">
                <a16:creationId xmlns:a16="http://schemas.microsoft.com/office/drawing/2014/main" id="{57854E85-67C4-45DD-95FD-DCBD4849A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3" y="1700213"/>
            <a:ext cx="5638800" cy="709612"/>
          </a:xfrm>
          <a:prstGeom prst="rect">
            <a:avLst/>
          </a:prstGeom>
          <a:gradFill rotWithShape="0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Оғирлигини аниқлаш</a:t>
            </a:r>
            <a:r>
              <a:rPr lang="ru-RU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D74D57FF-D6B4-494E-BBEC-A76CEFECC86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953500" y="1622425"/>
            <a:ext cx="2571750" cy="857250"/>
          </a:xfrm>
          <a:custGeom>
            <a:avLst/>
            <a:gdLst>
              <a:gd name="T0" fmla="*/ 2143125 w 2571750"/>
              <a:gd name="T1" fmla="*/ 0 h 857250"/>
              <a:gd name="T2" fmla="*/ 0 w 2571750"/>
              <a:gd name="T3" fmla="*/ 428625 h 857250"/>
              <a:gd name="T4" fmla="*/ 2143125 w 2571750"/>
              <a:gd name="T5" fmla="*/ 857250 h 857250"/>
              <a:gd name="T6" fmla="*/ 2571750 w 2571750"/>
              <a:gd name="T7" fmla="*/ 428625 h 8572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33945 w 2571750"/>
              <a:gd name="T13" fmla="*/ 214313 h 857250"/>
              <a:gd name="T14" fmla="*/ 2357438 w 2571750"/>
              <a:gd name="T15" fmla="*/ 642938 h 8572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71750" h="857250">
                <a:moveTo>
                  <a:pt x="0" y="214313"/>
                </a:moveTo>
                <a:lnTo>
                  <a:pt x="26789" y="214313"/>
                </a:lnTo>
                <a:lnTo>
                  <a:pt x="26789" y="642938"/>
                </a:lnTo>
                <a:lnTo>
                  <a:pt x="0" y="642938"/>
                </a:lnTo>
                <a:close/>
                <a:moveTo>
                  <a:pt x="53578" y="214313"/>
                </a:moveTo>
                <a:lnTo>
                  <a:pt x="107156" y="214313"/>
                </a:lnTo>
                <a:lnTo>
                  <a:pt x="107156" y="642938"/>
                </a:lnTo>
                <a:lnTo>
                  <a:pt x="53578" y="642938"/>
                </a:lnTo>
                <a:close/>
                <a:moveTo>
                  <a:pt x="133945" y="214313"/>
                </a:moveTo>
                <a:lnTo>
                  <a:pt x="2143125" y="214313"/>
                </a:lnTo>
                <a:lnTo>
                  <a:pt x="2143125" y="0"/>
                </a:lnTo>
                <a:lnTo>
                  <a:pt x="2571750" y="428625"/>
                </a:lnTo>
                <a:lnTo>
                  <a:pt x="2143125" y="857250"/>
                </a:lnTo>
                <a:lnTo>
                  <a:pt x="2143125" y="642938"/>
                </a:lnTo>
                <a:lnTo>
                  <a:pt x="133945" y="642938"/>
                </a:lnTo>
                <a:close/>
              </a:path>
            </a:pathLst>
          </a:custGeom>
          <a:gradFill rotWithShape="0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/>
          </a:gra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eaLnBrk="1" hangingPunct="1">
              <a:defRPr/>
            </a:pPr>
            <a:endParaRPr lang="ru-RU" dirty="0">
              <a:solidFill>
                <a:srgbClr val="D60093"/>
              </a:solidFill>
            </a:endParaRPr>
          </a:p>
        </p:txBody>
      </p:sp>
      <p:sp>
        <p:nvSpPr>
          <p:cNvPr id="37894" name="Rectangle 20">
            <a:extLst>
              <a:ext uri="{FF2B5EF4-FFF2-40B4-BE49-F238E27FC236}">
                <a16:creationId xmlns:a16="http://schemas.microsoft.com/office/drawing/2014/main" id="{853F7E39-57B1-489D-8F83-4F615F4CE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2420939"/>
            <a:ext cx="5991225" cy="936625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Қуруқ моддани аниқлаш</a:t>
            </a:r>
            <a:r>
              <a:rPr lang="ru-RU" altLang="en-US" sz="1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7895" name="Rectangle 21">
            <a:extLst>
              <a:ext uri="{FF2B5EF4-FFF2-40B4-BE49-F238E27FC236}">
                <a16:creationId xmlns:a16="http://schemas.microsoft.com/office/drawing/2014/main" id="{8D9D1E5A-133D-4C4F-A49E-EC6BD55D8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3357564"/>
            <a:ext cx="5292725" cy="719137"/>
          </a:xfrm>
          <a:prstGeom prst="rect">
            <a:avLst/>
          </a:prstGeom>
          <a:gradFill rotWithShape="0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Ёғларини аниқлаш</a:t>
            </a:r>
            <a:r>
              <a:rPr lang="ru-RU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7896" name="Rectangle 20">
            <a:extLst>
              <a:ext uri="{FF2B5EF4-FFF2-40B4-BE49-F238E27FC236}">
                <a16:creationId xmlns:a16="http://schemas.microsoft.com/office/drawing/2014/main" id="{522D101B-6CF0-4480-A4EA-7CF0CEA6D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4" y="5084764"/>
            <a:ext cx="5991225" cy="936625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Оқсил ва углевод суммасини аниқлаш</a:t>
            </a:r>
            <a:r>
              <a:rPr lang="ru-RU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" name="Штриховая стрелка вправо 16">
            <a:extLst>
              <a:ext uri="{FF2B5EF4-FFF2-40B4-BE49-F238E27FC236}">
                <a16:creationId xmlns:a16="http://schemas.microsoft.com/office/drawing/2014/main" id="{F3F9C67E-F2F1-4528-8595-A2F70B30039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90600" y="3565525"/>
            <a:ext cx="2571750" cy="857250"/>
          </a:xfrm>
          <a:custGeom>
            <a:avLst/>
            <a:gdLst>
              <a:gd name="T0" fmla="*/ 2143125 w 2571750"/>
              <a:gd name="T1" fmla="*/ 0 h 857250"/>
              <a:gd name="T2" fmla="*/ 0 w 2571750"/>
              <a:gd name="T3" fmla="*/ 428625 h 857250"/>
              <a:gd name="T4" fmla="*/ 2143125 w 2571750"/>
              <a:gd name="T5" fmla="*/ 857250 h 857250"/>
              <a:gd name="T6" fmla="*/ 2571750 w 2571750"/>
              <a:gd name="T7" fmla="*/ 428625 h 85725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133945 w 2571750"/>
              <a:gd name="T13" fmla="*/ 214313 h 857250"/>
              <a:gd name="T14" fmla="*/ 2357438 w 2571750"/>
              <a:gd name="T15" fmla="*/ 642938 h 8572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71750" h="857250">
                <a:moveTo>
                  <a:pt x="0" y="214313"/>
                </a:moveTo>
                <a:lnTo>
                  <a:pt x="26789" y="214313"/>
                </a:lnTo>
                <a:lnTo>
                  <a:pt x="26789" y="642938"/>
                </a:lnTo>
                <a:lnTo>
                  <a:pt x="0" y="642938"/>
                </a:lnTo>
                <a:close/>
                <a:moveTo>
                  <a:pt x="53578" y="214313"/>
                </a:moveTo>
                <a:lnTo>
                  <a:pt x="107156" y="214313"/>
                </a:lnTo>
                <a:lnTo>
                  <a:pt x="107156" y="642938"/>
                </a:lnTo>
                <a:lnTo>
                  <a:pt x="53578" y="642938"/>
                </a:lnTo>
                <a:close/>
                <a:moveTo>
                  <a:pt x="133945" y="214313"/>
                </a:moveTo>
                <a:lnTo>
                  <a:pt x="2143125" y="214313"/>
                </a:lnTo>
                <a:lnTo>
                  <a:pt x="2143125" y="0"/>
                </a:lnTo>
                <a:lnTo>
                  <a:pt x="2571750" y="428625"/>
                </a:lnTo>
                <a:lnTo>
                  <a:pt x="2143125" y="857250"/>
                </a:lnTo>
                <a:lnTo>
                  <a:pt x="2143125" y="642938"/>
                </a:lnTo>
                <a:lnTo>
                  <a:pt x="133945" y="642938"/>
                </a:lnTo>
                <a:close/>
              </a:path>
            </a:pathLst>
          </a:custGeom>
          <a:gradFill rotWithShape="0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/>
          </a:gra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eaLnBrk="1" hangingPunct="1">
              <a:defRPr/>
            </a:pPr>
            <a:endParaRPr lang="ru-RU" dirty="0">
              <a:solidFill>
                <a:srgbClr val="D60093"/>
              </a:solidFill>
            </a:endParaRPr>
          </a:p>
        </p:txBody>
      </p:sp>
      <p:sp>
        <p:nvSpPr>
          <p:cNvPr id="37898" name="Rectangle 20">
            <a:extLst>
              <a:ext uri="{FF2B5EF4-FFF2-40B4-BE49-F238E27FC236}">
                <a16:creationId xmlns:a16="http://schemas.microsoft.com/office/drawing/2014/main" id="{24931310-B38F-4A65-80B6-A120A90ED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4" y="4149726"/>
            <a:ext cx="5991225" cy="936625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Минерал элементларини аниқлаш</a:t>
            </a:r>
            <a:r>
              <a:rPr lang="ru-RU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7899" name="Rectangle 20">
            <a:extLst>
              <a:ext uri="{FF2B5EF4-FFF2-40B4-BE49-F238E27FC236}">
                <a16:creationId xmlns:a16="http://schemas.microsoft.com/office/drawing/2014/main" id="{61C56B70-CCEB-4D83-8F13-8A67F908E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876926"/>
            <a:ext cx="5991225" cy="981075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z-Cyrl-UZ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Калорияни хисоблаш</a:t>
            </a:r>
            <a:r>
              <a:rPr lang="ru-RU" altLang="en-US" sz="18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F0D1DE93-1FEC-4440-AC64-E960CDB5B3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uz-Cyrl-UZ" sz="2800" b="1" dirty="0">
                <a:solidFill>
                  <a:srgbClr val="FFFF00"/>
                </a:solidFill>
                <a:latin typeface="Bookman Old Style" pitchFamily="18" charset="0"/>
              </a:rPr>
              <a:t>АМАЛИЙ КЎНИКМА: </a:t>
            </a:r>
            <a:br>
              <a:rPr lang="uz-Cyrl-UZ" sz="2800" b="1" dirty="0">
                <a:solidFill>
                  <a:srgbClr val="FFFF00"/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Пархез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таомлар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uz-Cyrl-U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озуқавий ва биологик кўрсатгичларини бахоланг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.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0483" name="Прямоугольник 3">
            <a:extLst>
              <a:ext uri="{FF2B5EF4-FFF2-40B4-BE49-F238E27FC236}">
                <a16:creationId xmlns:a16="http://schemas.microsoft.com/office/drawing/2014/main" id="{5925BF11-3AFA-478D-A818-95A405333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3" y="1773239"/>
            <a:ext cx="4895850" cy="714375"/>
          </a:xfrm>
          <a:prstGeom prst="rect">
            <a:avLst/>
          </a:prstGeom>
          <a:solidFill>
            <a:srgbClr val="CC00CC"/>
          </a:solidFill>
          <a:ln w="9525" algn="ctr">
            <a:solidFill>
              <a:srgbClr val="FF00FF"/>
            </a:solidFill>
            <a:round/>
            <a:headEnd/>
            <a:tailEnd/>
          </a:ln>
        </p:spPr>
        <p:txBody>
          <a:bodyPr lIns="90000" tIns="46800" rIns="90000" b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Таомномани олиш</a:t>
            </a:r>
            <a:r>
              <a:rPr lang="ru-RU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484" name="Блок-схема: альтернативный процесс 6">
            <a:extLst>
              <a:ext uri="{FF2B5EF4-FFF2-40B4-BE49-F238E27FC236}">
                <a16:creationId xmlns:a16="http://schemas.microsoft.com/office/drawing/2014/main" id="{E22FCAE6-AA31-4365-9F81-28C903D23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6" y="2786064"/>
            <a:ext cx="6310313" cy="930275"/>
          </a:xfrm>
          <a:prstGeom prst="flowChartAlternateProcess">
            <a:avLst/>
          </a:prstGeom>
          <a:solidFill>
            <a:srgbClr val="CC00CC"/>
          </a:solidFill>
          <a:ln w="9525" algn="ctr">
            <a:solidFill>
              <a:srgbClr val="FF00FF"/>
            </a:solidFill>
            <a:round/>
            <a:headEnd/>
            <a:tailEnd/>
          </a:ln>
        </p:spPr>
        <p:txBody>
          <a:bodyPr lIns="90000" tIns="46800" rIns="90000" b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Таомнома асосида овқатнинг кимёвий таркибини ўрганиш</a:t>
            </a:r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485" name="Прямоугольник с двумя вырезанными соседними углами 7">
            <a:extLst>
              <a:ext uri="{FF2B5EF4-FFF2-40B4-BE49-F238E27FC236}">
                <a16:creationId xmlns:a16="http://schemas.microsoft.com/office/drawing/2014/main" id="{CB2CB9F0-AAB9-4D46-AFFD-B1A987FDE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439" y="4000501"/>
            <a:ext cx="6357937" cy="714375"/>
          </a:xfrm>
          <a:custGeom>
            <a:avLst/>
            <a:gdLst>
              <a:gd name="T0" fmla="*/ 7924800 w 7786687"/>
              <a:gd name="T1" fmla="*/ 533400 h 1714500"/>
              <a:gd name="T2" fmla="*/ 3962402 w 7786687"/>
              <a:gd name="T3" fmla="*/ 1066800 h 1714500"/>
              <a:gd name="T4" fmla="*/ 0 w 7786687"/>
              <a:gd name="T5" fmla="*/ 533400 h 1714500"/>
              <a:gd name="T6" fmla="*/ 3962402 w 7786687"/>
              <a:gd name="T7" fmla="*/ 0 h 17145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42878 w 7786687"/>
              <a:gd name="T13" fmla="*/ 142878 h 1714500"/>
              <a:gd name="T14" fmla="*/ 7643811 w 7786687"/>
              <a:gd name="T15" fmla="*/ 1714498 h 17145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86687" h="1714500">
                <a:moveTo>
                  <a:pt x="285756" y="0"/>
                </a:moveTo>
                <a:lnTo>
                  <a:pt x="7500931" y="0"/>
                </a:lnTo>
                <a:lnTo>
                  <a:pt x="7786687" y="285756"/>
                </a:lnTo>
                <a:lnTo>
                  <a:pt x="7786687" y="1714500"/>
                </a:lnTo>
                <a:lnTo>
                  <a:pt x="0" y="1714500"/>
                </a:lnTo>
                <a:lnTo>
                  <a:pt x="0" y="285756"/>
                </a:lnTo>
                <a:close/>
              </a:path>
            </a:pathLst>
          </a:custGeom>
          <a:solidFill>
            <a:srgbClr val="CC00CC"/>
          </a:solidFill>
          <a:ln w="9525" algn="ctr">
            <a:solidFill>
              <a:srgbClr val="FF00FF"/>
            </a:solidFill>
            <a:round/>
            <a:headEnd/>
            <a:tailEnd/>
          </a:ln>
        </p:spPr>
        <p:txBody>
          <a:bodyPr lIns="90000" tIns="46800" rIns="90000" b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Таомнинг озуқавий қийматини бахолаш</a:t>
            </a:r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942" name="Стрелка вниз 10">
            <a:extLst>
              <a:ext uri="{FF2B5EF4-FFF2-40B4-BE49-F238E27FC236}">
                <a16:creationId xmlns:a16="http://schemas.microsoft.com/office/drawing/2014/main" id="{4DE80354-3636-4A53-AD88-06CE08A89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1628776"/>
            <a:ext cx="857250" cy="1000125"/>
          </a:xfrm>
          <a:prstGeom prst="downArrow">
            <a:avLst>
              <a:gd name="adj1" fmla="val 50000"/>
              <a:gd name="adj2" fmla="val 49999"/>
            </a:avLst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i="1">
              <a:latin typeface="Tahoma" panose="020B0604030504040204" pitchFamily="34" charset="0"/>
            </a:endParaRPr>
          </a:p>
        </p:txBody>
      </p:sp>
      <p:sp>
        <p:nvSpPr>
          <p:cNvPr id="20489" name="Прямоугольник 3">
            <a:extLst>
              <a:ext uri="{FF2B5EF4-FFF2-40B4-BE49-F238E27FC236}">
                <a16:creationId xmlns:a16="http://schemas.microsoft.com/office/drawing/2014/main" id="{D952CBB5-DF9A-4727-AEA4-E977B52AF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5013325"/>
            <a:ext cx="6408738" cy="768350"/>
          </a:xfrm>
          <a:prstGeom prst="rect">
            <a:avLst/>
          </a:prstGeom>
          <a:solidFill>
            <a:srgbClr val="CC00CC"/>
          </a:solidFill>
          <a:ln w="9525" algn="ctr">
            <a:solidFill>
              <a:srgbClr val="FF00FF"/>
            </a:solidFill>
            <a:round/>
            <a:headEnd/>
            <a:tailEnd/>
          </a:ln>
        </p:spPr>
        <p:txBody>
          <a:bodyPr lIns="90000" tIns="46800" rIns="90000" b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Таомноманинг биологик қийматини бахолаш</a:t>
            </a:r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угольник с двумя вырезанными соседними углами 7">
            <a:extLst>
              <a:ext uri="{FF2B5EF4-FFF2-40B4-BE49-F238E27FC236}">
                <a16:creationId xmlns:a16="http://schemas.microsoft.com/office/drawing/2014/main" id="{31C086E5-957F-493C-B639-380E1EC9A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6" y="6000751"/>
            <a:ext cx="5400675" cy="714375"/>
          </a:xfrm>
          <a:custGeom>
            <a:avLst/>
            <a:gdLst>
              <a:gd name="T0" fmla="*/ 7924800 w 7786687"/>
              <a:gd name="T1" fmla="*/ 533400 h 1714500"/>
              <a:gd name="T2" fmla="*/ 3962402 w 7786687"/>
              <a:gd name="T3" fmla="*/ 1066800 h 1714500"/>
              <a:gd name="T4" fmla="*/ 0 w 7786687"/>
              <a:gd name="T5" fmla="*/ 533400 h 1714500"/>
              <a:gd name="T6" fmla="*/ 3962402 w 7786687"/>
              <a:gd name="T7" fmla="*/ 0 h 17145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142878 w 7786687"/>
              <a:gd name="T13" fmla="*/ 142878 h 1714500"/>
              <a:gd name="T14" fmla="*/ 7643811 w 7786687"/>
              <a:gd name="T15" fmla="*/ 1714498 h 17145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86687" h="1714500">
                <a:moveTo>
                  <a:pt x="285756" y="0"/>
                </a:moveTo>
                <a:lnTo>
                  <a:pt x="7500931" y="0"/>
                </a:lnTo>
                <a:lnTo>
                  <a:pt x="7786687" y="285756"/>
                </a:lnTo>
                <a:lnTo>
                  <a:pt x="7786687" y="1714500"/>
                </a:lnTo>
                <a:lnTo>
                  <a:pt x="0" y="1714500"/>
                </a:lnTo>
                <a:lnTo>
                  <a:pt x="0" y="285756"/>
                </a:lnTo>
                <a:close/>
              </a:path>
            </a:pathLst>
          </a:custGeom>
          <a:solidFill>
            <a:srgbClr val="CC00CC"/>
          </a:solidFill>
          <a:ln w="9525" algn="ctr">
            <a:solidFill>
              <a:srgbClr val="FF00FF"/>
            </a:solidFill>
            <a:round/>
            <a:headEnd/>
            <a:tailEnd/>
          </a:ln>
        </p:spPr>
        <p:txBody>
          <a:bodyPr lIns="90000" tIns="46800" rIns="90000" bIns="468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z-Cyrl-UZ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Таомга умумий бахо бериш</a:t>
            </a:r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945" name="Стрелка вниз 10">
            <a:extLst>
              <a:ext uri="{FF2B5EF4-FFF2-40B4-BE49-F238E27FC236}">
                <a16:creationId xmlns:a16="http://schemas.microsoft.com/office/drawing/2014/main" id="{9D7DE75A-69A3-46D9-81D3-DCCAE37B3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088" y="2852738"/>
            <a:ext cx="857250" cy="1071562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i="1">
              <a:latin typeface="Tahoma" panose="020B0604030504040204" pitchFamily="34" charset="0"/>
            </a:endParaRPr>
          </a:p>
        </p:txBody>
      </p:sp>
      <p:sp>
        <p:nvSpPr>
          <p:cNvPr id="39946" name="Стрелка вниз 10">
            <a:extLst>
              <a:ext uri="{FF2B5EF4-FFF2-40B4-BE49-F238E27FC236}">
                <a16:creationId xmlns:a16="http://schemas.microsoft.com/office/drawing/2014/main" id="{51004885-6B7F-47E1-A1A0-F899C16BB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292600"/>
            <a:ext cx="857250" cy="928688"/>
          </a:xfrm>
          <a:prstGeom prst="downArrow">
            <a:avLst>
              <a:gd name="adj1" fmla="val 50000"/>
              <a:gd name="adj2" fmla="val 49999"/>
            </a:avLst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i="1">
              <a:latin typeface="Tahoma" panose="020B0604030504040204" pitchFamily="34" charset="0"/>
            </a:endParaRPr>
          </a:p>
        </p:txBody>
      </p:sp>
      <p:sp>
        <p:nvSpPr>
          <p:cNvPr id="39947" name="Стрелка вниз 10">
            <a:extLst>
              <a:ext uri="{FF2B5EF4-FFF2-40B4-BE49-F238E27FC236}">
                <a16:creationId xmlns:a16="http://schemas.microsoft.com/office/drawing/2014/main" id="{DEFB1DE3-360E-42AF-9547-C153AA138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0550" y="5734050"/>
            <a:ext cx="857250" cy="928688"/>
          </a:xfrm>
          <a:prstGeom prst="downArrow">
            <a:avLst>
              <a:gd name="adj1" fmla="val 50000"/>
              <a:gd name="adj2" fmla="val 49999"/>
            </a:avLst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i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>
            <a:extLst>
              <a:ext uri="{FF2B5EF4-FFF2-40B4-BE49-F238E27FC236}">
                <a16:creationId xmlns:a16="http://schemas.microsoft.com/office/drawing/2014/main" id="{237041CF-24DF-42C0-B79F-3D4FF094C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/>
          <a:lstStyle/>
          <a:p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ТЕСТ С</a:t>
            </a:r>
            <a:r>
              <a:rPr lang="uz-Cyrl-UZ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А</a:t>
            </a:r>
            <a:r>
              <a:rPr lang="ru-RU" altLang="en-US" sz="3200" b="1">
                <a:solidFill>
                  <a:srgbClr val="FFFF00"/>
                </a:solidFill>
                <a:latin typeface="Bookman Old Style" panose="02050604050505020204" pitchFamily="18" charset="0"/>
              </a:rPr>
              <a:t>ВОЛЛАРИ: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184DF214-3584-4E2F-80D5-D5B7EDC1A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52625" y="1143001"/>
            <a:ext cx="4038600" cy="366871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ru-RU" b="1" dirty="0">
                <a:solidFill>
                  <a:srgbClr val="FF0000"/>
                </a:solidFill>
              </a:rPr>
              <a:t>	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Пархез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қ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андай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кимёвий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тартиб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  </a:t>
            </a:r>
            <a:r>
              <a:rPr lang="uz-Cyrl-U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ийматга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эга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бўлиши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керак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>
            <a:extLst>
              <a:ext uri="{FF2B5EF4-FFF2-40B4-BE49-F238E27FC236}">
                <a16:creationId xmlns:a16="http://schemas.microsoft.com/office/drawing/2014/main" id="{B62E8C76-5000-471D-8352-BA2C49802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7076" y="1143001"/>
            <a:ext cx="4467225" cy="2646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z-Cyrl-UZ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силлар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90-100 г 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(60% 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хайвон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lang="uz-Cyrl-UZ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Ё</a:t>
            </a:r>
            <a:r>
              <a:rPr lang="uz-Cyrl-UZ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лар  90-100 г (25% 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ўсимлик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мойлари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уввати</a:t>
            </a:r>
            <a:r>
              <a:rPr lang="ru-RU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2800-3000 ккал.</a:t>
            </a:r>
          </a:p>
        </p:txBody>
      </p:sp>
      <p:pic>
        <p:nvPicPr>
          <p:cNvPr id="40965" name="Picture 9" descr="67">
            <a:extLst>
              <a:ext uri="{FF2B5EF4-FFF2-40B4-BE49-F238E27FC236}">
                <a16:creationId xmlns:a16="http://schemas.microsoft.com/office/drawing/2014/main" id="{35F24A71-298C-4394-AE6C-E065B28F6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9" y="3789364"/>
            <a:ext cx="3455987" cy="276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10" descr="264866_81664-700x500">
            <a:extLst>
              <a:ext uri="{FF2B5EF4-FFF2-40B4-BE49-F238E27FC236}">
                <a16:creationId xmlns:a16="http://schemas.microsoft.com/office/drawing/2014/main" id="{2EDF7783-C339-42A3-BA20-C95698E12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716338"/>
            <a:ext cx="3240088" cy="288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77CD6950-B6B0-42D9-B42D-9518EFD80C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285728"/>
          <a:ext cx="822960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04B0FE-576F-4833-A7BD-AE5A3C8B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5257800" cy="796925"/>
          </a:xfrm>
        </p:spPr>
        <p:txBody>
          <a:bodyPr/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№1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5D81F8D-B22E-499C-9FB0-E9F2319F6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285876"/>
            <a:ext cx="4786312" cy="500062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Ошқозон 12 бармоқ ичак касаллиги ўткир даври пасайганда берилади.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 пархезлик таркибида товуқ гўшти, балиқ, сут ва сут махсулотлари бўлади.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Тайёрланган овқатлар кичик порцияларда 5-6 марта берилади.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196" name="Picture 2" descr="C:\Documents and Settings\Пользователь\Рабочий стол\YTQ0OC00M.jpg">
            <a:extLst>
              <a:ext uri="{FF2B5EF4-FFF2-40B4-BE49-F238E27FC236}">
                <a16:creationId xmlns:a16="http://schemas.microsoft.com/office/drawing/2014/main" id="{D68F6E1B-05D9-4926-AC64-783479DFA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1" y="571500"/>
            <a:ext cx="3357563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 descr="C:\Documents and Settings\Пользователь\Рабочий стол\images.jpg">
            <a:extLst>
              <a:ext uri="{FF2B5EF4-FFF2-40B4-BE49-F238E27FC236}">
                <a16:creationId xmlns:a16="http://schemas.microsoft.com/office/drawing/2014/main" id="{CD5E870F-8760-4EAD-A07C-C94E1F384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1" y="4000500"/>
            <a:ext cx="3286125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2" descr="C:\Documents and Settings\Пользователь\Рабочий стол\YTQ0OC00M.jpg">
            <a:extLst>
              <a:ext uri="{FF2B5EF4-FFF2-40B4-BE49-F238E27FC236}">
                <a16:creationId xmlns:a16="http://schemas.microsoft.com/office/drawing/2014/main" id="{63597269-A3D0-48C5-ABF8-6F56B584C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1" y="549275"/>
            <a:ext cx="3357563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DE3FA7-24F9-4627-83AF-1B3D4C725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№2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EC892B13-1671-47C5-B5BD-F89C2FC1A0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928671"/>
          <a:ext cx="8229600" cy="5197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4F219-12DB-4026-8B86-431E129D4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611505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№3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93CC3B8-77FB-4ABE-87DD-E8C8EF2C4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76" y="785814"/>
            <a:ext cx="5572125" cy="585787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Ичаклардаги сурункали касалликларда унинг қайталанган даврида бу пархезликлар таркибида мевалар, сут махсулотлари, сабзовотлар клечаткага бой бўлган мевалар (олма) бўлиши керак.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 пархезлик режали кунда 4-6 махалгача. Булар тез-тез, кам-кам ейилади.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Кечки овқатда кифир, хўл мевалар бўлиши керак.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4" name="Picture 4" descr="C:\Documents and Settings\Пользователь\Рабочий стол\fhhtlimages.jpg">
            <a:extLst>
              <a:ext uri="{FF2B5EF4-FFF2-40B4-BE49-F238E27FC236}">
                <a16:creationId xmlns:a16="http://schemas.microsoft.com/office/drawing/2014/main" id="{97D9C7C0-8215-4AAA-BA5D-D16938515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9" y="785814"/>
            <a:ext cx="3665537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C:\Documents and Settings\Пользователь\Рабочий стол\kefir.jpg">
            <a:extLst>
              <a:ext uri="{FF2B5EF4-FFF2-40B4-BE49-F238E27FC236}">
                <a16:creationId xmlns:a16="http://schemas.microsoft.com/office/drawing/2014/main" id="{04FE3B8B-183A-48C8-AA65-CD5CAA528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1" y="3571875"/>
            <a:ext cx="27146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54258-B45A-4938-A79D-EAC12727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№4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B7B3E096-9D7B-4A42-A058-0D454A07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3" y="928688"/>
            <a:ext cx="4329112" cy="5268912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Ичакдаги касалликларда, ич кетиш билан боғлиқ бўлган касалликларда берилади.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z-Cyrl-U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 пархезликларда хўл мевалар, сут махсулотлари маълум миқдорда чегараланади, овқатлар қайнатилиб ёки буғда пиширилади.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1268" name="Picture 4" descr="C:\Documents and Settings\Пользователь\Рабочий стол\400_400.jpg">
            <a:extLst>
              <a:ext uri="{FF2B5EF4-FFF2-40B4-BE49-F238E27FC236}">
                <a16:creationId xmlns:a16="http://schemas.microsoft.com/office/drawing/2014/main" id="{6E3703FB-1EEB-4ABE-A92E-7946BB574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857250"/>
            <a:ext cx="4322763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:\Documents and Settings\Пользователь\Рабочий стол\1270465364_ryirrryesrrsryos.jpg">
            <a:extLst>
              <a:ext uri="{FF2B5EF4-FFF2-40B4-BE49-F238E27FC236}">
                <a16:creationId xmlns:a16="http://schemas.microsoft.com/office/drawing/2014/main" id="{F6E20ED3-EE75-4B3D-9B45-7E89A40EF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29064"/>
            <a:ext cx="42862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680E-C4E9-480B-BA64-4332693C1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428626"/>
            <a:ext cx="8229600" cy="79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z-Cyrl-U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ДИЕТА №5</a:t>
            </a:r>
            <a:br>
              <a:rPr lang="ru-RU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8298172F-F4EC-40FF-9447-A9A4B2F8B9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214423"/>
          <a:ext cx="8229600" cy="4911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1368</Words>
  <Application>Microsoft Office PowerPoint</Application>
  <PresentationFormat>Широкоэкранный</PresentationFormat>
  <Paragraphs>280</Paragraphs>
  <Slides>36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6" baseType="lpstr">
      <vt:lpstr>Arial</vt:lpstr>
      <vt:lpstr>Arial Narrow</vt:lpstr>
      <vt:lpstr>Bookman Old Style</vt:lpstr>
      <vt:lpstr>Calibri</vt:lpstr>
      <vt:lpstr>Calibri Light</vt:lpstr>
      <vt:lpstr>Comic Sans MS</vt:lpstr>
      <vt:lpstr>Tahoma</vt:lpstr>
      <vt:lpstr>Times New Roman</vt:lpstr>
      <vt:lpstr>Wingdings</vt:lpstr>
      <vt:lpstr>Тема Office</vt:lpstr>
      <vt:lpstr>Toshkent davlat tibbiyot universiteti Bolalar o’smirlar va ovqatlanish gigiyenasi kafedrasi</vt:lpstr>
      <vt:lpstr>Пархез овқатланишни ташкил қилишда гигиеник талаблар. </vt:lpstr>
      <vt:lpstr>Презентация PowerPoint</vt:lpstr>
      <vt:lpstr>Презентация PowerPoint</vt:lpstr>
      <vt:lpstr>ДИЕТА №1</vt:lpstr>
      <vt:lpstr>ДИЕТА №2 </vt:lpstr>
      <vt:lpstr>ДИЕТА №3 </vt:lpstr>
      <vt:lpstr>ДИЕТА №4 </vt:lpstr>
      <vt:lpstr>ДИЕТА №5 </vt:lpstr>
      <vt:lpstr>ДИЕТА №6 </vt:lpstr>
      <vt:lpstr>ДИЕТА №7 </vt:lpstr>
      <vt:lpstr>ДИЕТА №8 </vt:lpstr>
      <vt:lpstr>ДИЕТА №9 </vt:lpstr>
      <vt:lpstr>ДИЕТА №10 </vt:lpstr>
      <vt:lpstr>ДИЕТА №11 </vt:lpstr>
      <vt:lpstr>ДИЕТА №12 </vt:lpstr>
      <vt:lpstr>ДИЕТА №13 </vt:lpstr>
      <vt:lpstr>ДИЕТА №14 </vt:lpstr>
      <vt:lpstr>ДИЕТА №15 </vt:lpstr>
      <vt:lpstr>Мустақил иш учун режа: </vt:lpstr>
      <vt:lpstr>ТАОМНОМА: </vt:lpstr>
      <vt:lpstr>Нормада 1 кунлик витаминлар қабул қилиш миқдори </vt:lpstr>
      <vt:lpstr>Нормада 1 кунлик витаминлар, минерал элементлар қабул қилиш миқдори </vt:lpstr>
      <vt:lpstr>Озиқ модда мажмуасининг физиологик меъёри билан таққослаш</vt:lpstr>
      <vt:lpstr>Озиқ модда мажмуасининг физиологик меъёри билан таққослаш</vt:lpstr>
      <vt:lpstr>Презентация PowerPoint</vt:lpstr>
      <vt:lpstr>Презентация PowerPoint</vt:lpstr>
      <vt:lpstr>Махсулот мажмуасини физиологик меъёр билан таққослаш </vt:lpstr>
      <vt:lpstr>Махсулот мажмуасини физиологик меъёр билан таққослаш</vt:lpstr>
      <vt:lpstr>Б/БХ/Б  ЖАДВАЛИ</vt:lpstr>
      <vt:lpstr>Б/БХ/Б  ЖАДВАЛИ</vt:lpstr>
      <vt:lpstr>ТАЛАБАЛАРГА БЕРИЛАДИГАН САВОЛЛАРИ:</vt:lpstr>
      <vt:lpstr>ВАЗИЯТЛИ МАСАЛАЛАР:</vt:lpstr>
      <vt:lpstr>АМАЛИЙ КЎНИКМА: Пархез таомлар калориясини аниқлашни айтиб беринг. </vt:lpstr>
      <vt:lpstr>АМАЛИЙ КЎНИКМА:   Пархез таомлар озуқавий ва биологик кўрсатгичларини бахоланг.</vt:lpstr>
      <vt:lpstr>ТЕСТ САВОЛЛАРИ: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Toshkent davlat tibbiyot universiteti Bolalar o’smirlar va ovqatlanish gigiyenasi kafedrasi</dc:title>
  <dc:creator>Владимир</dc:creator>
  <cp:lastModifiedBy>Владимир</cp:lastModifiedBy>
  <cp:revision>6</cp:revision>
  <dcterms:created xsi:type="dcterms:W3CDTF">2026-06-10T05:50:49Z</dcterms:created>
  <dcterms:modified xsi:type="dcterms:W3CDTF">2026-06-10T06:53:46Z</dcterms:modified>
</cp:coreProperties>
</file>