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39" r:id="rId3"/>
    <p:sldId id="257" r:id="rId4"/>
    <p:sldId id="340" r:id="rId5"/>
    <p:sldId id="258" r:id="rId6"/>
    <p:sldId id="341" r:id="rId7"/>
    <p:sldId id="259" r:id="rId8"/>
    <p:sldId id="261" r:id="rId9"/>
    <p:sldId id="260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E4BD9-93E3-4C02-9F88-596B7B55A0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904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  <p:sldLayoutId id="2147483669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496390"/>
            <a:ext cx="8689976" cy="1136467"/>
          </a:xfrm>
        </p:spPr>
        <p:txBody>
          <a:bodyPr>
            <a:norm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MAVZU:Och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qolish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yogalar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ovqatlanishi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haqida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malumot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51012" y="1776549"/>
            <a:ext cx="8689976" cy="4219301"/>
          </a:xfrm>
        </p:spPr>
        <p:txBody>
          <a:bodyPr>
            <a:normAutofit/>
          </a:bodyPr>
          <a:lstStyle/>
          <a:p>
            <a:r>
              <a:rPr lang="en-US" dirty="0"/>
              <a:t>REJA:</a:t>
            </a:r>
          </a:p>
          <a:p>
            <a:pPr marL="457200" indent="-457200" algn="just">
              <a:buAutoNum type="arabi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qolish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indent="-457200" algn="just"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qolishning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foydalari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Yoga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shug‘ullanuvchilarning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ovqatlanishi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ovqatlar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turlari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qolish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yoga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uyg‘unligi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7038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ETIBORIZ UCHUN RAHMAT!</a:t>
            </a:r>
            <a:endParaRPr lang="ru-RU" sz="4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2913018" y="2011680"/>
            <a:ext cx="6688182" cy="3866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416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7"/>
            <a:ext cx="10058400" cy="758296"/>
          </a:xfrm>
        </p:spPr>
        <p:txBody>
          <a:bodyPr/>
          <a:lstStyle/>
          <a:p>
            <a:pPr algn="ctr" eaLnBrk="1" hangingPunct="1"/>
            <a:r>
              <a:rPr lang="ru-RU" sz="3733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Очлик</a:t>
            </a:r>
            <a:r>
              <a:rPr lang="ru-RU" sz="3733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33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назарияси</a:t>
            </a:r>
            <a:endParaRPr lang="ru-RU" sz="3733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4133" y="894081"/>
            <a:ext cx="11148907" cy="5554132"/>
          </a:xfrm>
        </p:spPr>
        <p:txBody>
          <a:bodyPr/>
          <a:lstStyle/>
          <a:p>
            <a:pPr marL="152396" indent="0">
              <a:buNone/>
            </a:pPr>
            <a:r>
              <a:rPr lang="ru-RU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Муаллифи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америкалик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табиатшунос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физиотерапевт, альтернатив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тиббиёт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ташвиқотчиси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Поль Брэгг.</a:t>
            </a:r>
          </a:p>
          <a:p>
            <a:pPr marL="152396" indent="0">
              <a:buNone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20-асрнинг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охирида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Пол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Брегг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Очлик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мўъжизаси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китоби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туфайли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машҳур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бўлди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унда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муқобил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усул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овқатдан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терапевтик воз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кечиш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орқали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жисмоний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руҳий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саломатликни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мустаҳкамлашнинг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асосий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тамойилларини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ёзган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52396" indent="0">
              <a:buNone/>
            </a:pP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Парҳезнинг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моҳияти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1, 3, 7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кунлик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оч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қолишдир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Фақат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дистилланган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сув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ичиш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шунингдек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кунига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бир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марта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асал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лимон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шарбати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ичиш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Мушаклар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бўғинлар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умуртқа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поғонаси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махсус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гимнастикани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бажариш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муҳимдир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Шунингдек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кўп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юриш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тўғри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нафас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олиш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ижобий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фикрлаш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дунёга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бошқаларга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меҳрибон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бўлиш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керак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Минераллар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қаҳва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спиртли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ичимликларни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истисно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қилиш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керак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Ушбу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парҳездан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эҳтиёткорлик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чиқиб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кетиш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керак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958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40080"/>
            <a:ext cx="5106026" cy="534270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qolish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(Intermittent Fasting /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Fasting)</a:t>
            </a: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qolish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ruhni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poklash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vaqtinchalik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ovqatlanishni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cheklash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qolishdagi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maqsad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Tanani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toksinlardan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tozalash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Ichki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aqlni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kuchaytirish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Meditatsiyani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chuqurlashtirish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Xushyorlikni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oshirish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339634"/>
            <a:ext cx="5105400" cy="54515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Yogiylar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qanday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qolishadi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Ekadashi fast (hind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an’anasida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Oy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tsiklida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yogiylar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butunlay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ovqat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yemay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yoki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faqat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mevalar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ichib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yurishadi.2.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Yengil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suyuqlikli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fast: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Ba’zi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yogiylar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24–48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davomida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faqat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hindiston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yong‘og‘i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suvi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yoki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sabzavot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suvi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ichishadi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0949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7"/>
            <a:ext cx="10058400" cy="812483"/>
          </a:xfrm>
        </p:spPr>
        <p:txBody>
          <a:bodyPr/>
          <a:lstStyle/>
          <a:p>
            <a:pPr algn="ctr" eaLnBrk="1" hangingPunct="1"/>
            <a:r>
              <a:rPr lang="ru-RU" sz="4267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Йогалар</a:t>
            </a:r>
            <a:r>
              <a:rPr lang="ru-RU" sz="4267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67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овқатланиши</a:t>
            </a:r>
            <a:endParaRPr lang="ru-RU" sz="4267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151467"/>
            <a:ext cx="10261600" cy="5373159"/>
          </a:xfrm>
        </p:spPr>
        <p:txBody>
          <a:bodyPr/>
          <a:lstStyle/>
          <a:p>
            <a:pPr eaLnBrk="1" hangingPunct="1"/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Вегетарианлик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хом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ейиш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Бўтқа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қайнатилган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сабзавотлар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ёнғоқ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уруғ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дуккаклилар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истеъмол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қилишади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Овқатда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меъёр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бўлади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шакар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туз (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тоза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ҳолда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консерваланган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маҳсулотлар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ҳайвон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ёғлари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қовурилган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маҳсулотлардан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тўлиқ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воз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кечишади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2532" name="Picture 4" descr="j03009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4806" y="4921144"/>
            <a:ext cx="2398183" cy="170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6524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828800" y="391886"/>
            <a:ext cx="8046720" cy="5399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201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37501" y="243842"/>
            <a:ext cx="11360800" cy="799252"/>
          </a:xfrm>
        </p:spPr>
        <p:txBody>
          <a:bodyPr/>
          <a:lstStyle/>
          <a:p>
            <a:pPr algn="ctr" eaLnBrk="1" hangingPunct="1"/>
            <a:r>
              <a:rPr lang="ru-RU" sz="4267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Машхурлар</a:t>
            </a:r>
            <a:r>
              <a:rPr lang="ru-RU" sz="4267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67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парҳези</a:t>
            </a:r>
            <a:endParaRPr lang="ru-RU" sz="4267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216872"/>
            <a:ext cx="10261600" cy="2711661"/>
          </a:xfrm>
        </p:spPr>
        <p:txBody>
          <a:bodyPr/>
          <a:lstStyle/>
          <a:p>
            <a:pPr eaLnBrk="1" hangingPunct="1"/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Рационал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турли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хил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овқатланиш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Тўйиб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овқатланмаслик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чекмаслик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спиртли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ичимликларни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чегаралаш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/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Жисмоний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машқлар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югуриш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сузиш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3556" name="Picture 4" descr="j021658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2002" y="4800601"/>
            <a:ext cx="2146300" cy="180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2413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92332"/>
            <a:ext cx="5106026" cy="509886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Yogalar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ovqatlanishi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qolishning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foydalari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Hazm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yengillashtiradi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Ongni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tiniqlashtiradi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konsentratsiyani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oshiradi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Immunitetni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kuchaytiradi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Toksinlarni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chiqaradi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detoks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Vujudni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engil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harakatni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qiladi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4"/>
          </p:nvPr>
        </p:nvPicPr>
        <p:blipFill>
          <a:blip r:embed="rId2"/>
          <a:stretch>
            <a:fillRect/>
          </a:stretch>
        </p:blipFill>
        <p:spPr>
          <a:xfrm>
            <a:off x="6172199" y="692332"/>
            <a:ext cx="5519057" cy="5098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124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397726" y="618517"/>
            <a:ext cx="8987245" cy="5586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79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862150"/>
            <a:ext cx="5106026" cy="4929050"/>
          </a:xfrm>
        </p:spPr>
        <p:txBody>
          <a:bodyPr>
            <a:normAutofit lnSpcReduction="10000"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Yodingizda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bo‘lsin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Yoga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qolish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tajribasiz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odamlar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og‘ir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bo‘lishi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mumkin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Asta-sekinlik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boshlash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Agar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sizda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qandli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diabet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past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bosimi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gastrit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holatlar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bo‘lsa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qolishni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shifokor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nazoratisiz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boshlamang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4"/>
          </p:nvPr>
        </p:nvPicPr>
        <p:blipFill>
          <a:blip r:embed="rId2"/>
          <a:stretch>
            <a:fillRect/>
          </a:stretch>
        </p:blipFill>
        <p:spPr>
          <a:xfrm>
            <a:off x="6172200" y="1097280"/>
            <a:ext cx="5105400" cy="4693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312813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19</TotalTime>
  <Words>407</Words>
  <Application>Microsoft Office PowerPoint</Application>
  <PresentationFormat>Широкоэкранный</PresentationFormat>
  <Paragraphs>38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Times New Roman</vt:lpstr>
      <vt:lpstr>Tw Cen MT</vt:lpstr>
      <vt:lpstr>Капля</vt:lpstr>
      <vt:lpstr>MAVZU:Och qolish, yogalar ovqatlanishi haqida malumot</vt:lpstr>
      <vt:lpstr>Очлик назарияси</vt:lpstr>
      <vt:lpstr>Презентация PowerPoint</vt:lpstr>
      <vt:lpstr>Йогалар овқатланиши</vt:lpstr>
      <vt:lpstr>Презентация PowerPoint</vt:lpstr>
      <vt:lpstr>Машхурлар парҳези</vt:lpstr>
      <vt:lpstr>Презентация PowerPoint</vt:lpstr>
      <vt:lpstr>Презентация PowerPoint</vt:lpstr>
      <vt:lpstr>Презентация PowerPoint</vt:lpstr>
      <vt:lpstr>ETIBORIZ UCHUN RAHMAT!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MAVZU:Och qolish, yogalar ovqatlanishi haqida malumot</dc:title>
  <dc:creator>lenovo</dc:creator>
  <cp:lastModifiedBy>User</cp:lastModifiedBy>
  <cp:revision>3</cp:revision>
  <dcterms:created xsi:type="dcterms:W3CDTF">2025-05-31T10:26:12Z</dcterms:created>
  <dcterms:modified xsi:type="dcterms:W3CDTF">2026-05-18T23:03:19Z</dcterms:modified>
</cp:coreProperties>
</file>