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3"/>
  </p:notes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341" r:id="rId10"/>
    <p:sldId id="365" r:id="rId11"/>
    <p:sldId id="265" r:id="rId1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66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73" d="100"/>
          <a:sy n="73" d="100"/>
        </p:scale>
        <p:origin x="1104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BD797-A588-4920-B934-193A9D8290FB}" type="datetimeFigureOut">
              <a:rPr lang="ru-RU" smtClean="0"/>
              <a:t>19.05.2026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0C3B85-BFDE-48B4-9C42-092EDFB829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6262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7625" y="877888"/>
            <a:ext cx="422116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830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1863" cy="35131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Dibujo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cap="none" spc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FCC2A-0209-407F-B3D9-0840C384EB7C}" type="datetimeFigureOut">
              <a:rPr lang="es-ES" smtClean="0"/>
              <a:pPr/>
              <a:t>19/05/2026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8C029-DB55-4711-BF78-58FBB075B157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FCC2A-0209-407F-B3D9-0840C384EB7C}" type="datetimeFigureOut">
              <a:rPr lang="es-ES" smtClean="0"/>
              <a:pPr/>
              <a:t>19/05/2026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8C029-DB55-4711-BF78-58FBB075B157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FCC2A-0209-407F-B3D9-0840C384EB7C}" type="datetimeFigureOut">
              <a:rPr lang="es-ES" smtClean="0"/>
              <a:pPr/>
              <a:t>19/05/2026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8C029-DB55-4711-BF78-58FBB075B157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0">
                <a:ln w="18415" cmpd="sng">
                  <a:solidFill>
                    <a:srgbClr val="0066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n>
                  <a:noFill/>
                </a:ln>
                <a:solidFill>
                  <a:srgbClr val="0000CC"/>
                </a:solidFill>
              </a:defRPr>
            </a:lvl1pPr>
            <a:lvl2pPr>
              <a:defRPr>
                <a:ln>
                  <a:noFill/>
                </a:ln>
                <a:solidFill>
                  <a:srgbClr val="0000CC"/>
                </a:solidFill>
              </a:defRPr>
            </a:lvl2pPr>
            <a:lvl3pPr>
              <a:defRPr>
                <a:ln>
                  <a:noFill/>
                </a:ln>
                <a:solidFill>
                  <a:srgbClr val="0000CC"/>
                </a:solidFill>
              </a:defRPr>
            </a:lvl3pPr>
            <a:lvl4pPr>
              <a:defRPr>
                <a:ln>
                  <a:noFill/>
                </a:ln>
                <a:solidFill>
                  <a:srgbClr val="0000CC"/>
                </a:solidFill>
              </a:defRPr>
            </a:lvl4pPr>
            <a:lvl5pPr>
              <a:defRPr>
                <a:ln>
                  <a:noFill/>
                </a:ln>
                <a:solidFill>
                  <a:srgbClr val="0000CC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FCC2A-0209-407F-B3D9-0840C384EB7C}" type="datetimeFigureOut">
              <a:rPr lang="es-ES" smtClean="0"/>
              <a:pPr/>
              <a:t>19/05/2026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8C029-DB55-4711-BF78-58FBB075B157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FCC2A-0209-407F-B3D9-0840C384EB7C}" type="datetimeFigureOut">
              <a:rPr lang="es-ES" smtClean="0"/>
              <a:pPr/>
              <a:t>19/05/2026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8C029-DB55-4711-BF78-58FBB075B157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FCC2A-0209-407F-B3D9-0840C384EB7C}" type="datetimeFigureOut">
              <a:rPr lang="es-ES" smtClean="0"/>
              <a:pPr/>
              <a:t>19/05/2026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8C029-DB55-4711-BF78-58FBB075B157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FCC2A-0209-407F-B3D9-0840C384EB7C}" type="datetimeFigureOut">
              <a:rPr lang="es-ES" smtClean="0"/>
              <a:pPr/>
              <a:t>19/05/2026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8C029-DB55-4711-BF78-58FBB075B157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FCC2A-0209-407F-B3D9-0840C384EB7C}" type="datetimeFigureOut">
              <a:rPr lang="es-ES" smtClean="0"/>
              <a:pPr/>
              <a:t>19/05/2026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8C029-DB55-4711-BF78-58FBB075B157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FCC2A-0209-407F-B3D9-0840C384EB7C}" type="datetimeFigureOut">
              <a:rPr lang="es-ES" smtClean="0"/>
              <a:pPr/>
              <a:t>19/05/2026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8C029-DB55-4711-BF78-58FBB075B157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FCC2A-0209-407F-B3D9-0840C384EB7C}" type="datetimeFigureOut">
              <a:rPr lang="es-ES" smtClean="0"/>
              <a:pPr/>
              <a:t>19/05/2026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8C029-DB55-4711-BF78-58FBB075B157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FCC2A-0209-407F-B3D9-0840C384EB7C}" type="datetimeFigureOut">
              <a:rPr lang="es-ES" smtClean="0"/>
              <a:pPr/>
              <a:t>19/05/2026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8C029-DB55-4711-BF78-58FBB075B157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FCC2A-0209-407F-B3D9-0840C384EB7C}" type="datetimeFigureOut">
              <a:rPr lang="es-ES" smtClean="0"/>
              <a:pPr/>
              <a:t>19/05/2026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68C029-DB55-4711-BF78-58FBB075B157}" type="slidenum">
              <a:rPr lang="es-ES" smtClean="0"/>
              <a:pPr/>
              <a:t>‹#›</a:t>
            </a:fld>
            <a:endParaRPr lang="es-ES"/>
          </a:p>
        </p:txBody>
      </p:sp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0" y="0"/>
            <a:ext cx="9144000" cy="7010400"/>
          </a:xfrm>
          <a:prstGeom prst="rect">
            <a:avLst/>
          </a:prstGeom>
          <a:gradFill flip="none" rotWithShape="1">
            <a:gsLst>
              <a:gs pos="100000">
                <a:srgbClr val="03D4A8">
                  <a:alpha val="18000"/>
                </a:srgbClr>
              </a:gs>
              <a:gs pos="25000">
                <a:srgbClr val="21D6E0">
                  <a:alpha val="23000"/>
                </a:srgbClr>
              </a:gs>
              <a:gs pos="75000">
                <a:srgbClr val="0087E6">
                  <a:alpha val="25000"/>
                </a:srgbClr>
              </a:gs>
              <a:gs pos="100000">
                <a:srgbClr val="005CBF">
                  <a:alpha val="25999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357290" y="836713"/>
            <a:ext cx="6500858" cy="2088232"/>
          </a:xfrm>
        </p:spPr>
        <p:txBody>
          <a:bodyPr>
            <a:normAutofit fontScale="90000"/>
          </a:bodyPr>
          <a:lstStyle/>
          <a:p>
            <a:r>
              <a:rPr lang="es-ES" dirty="0"/>
              <a:t>MAVZU:Vegetariyancha ovqatlanish haqida malumot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115616" y="2924945"/>
            <a:ext cx="6642474" cy="3613977"/>
          </a:xfrm>
        </p:spPr>
        <p:txBody>
          <a:bodyPr>
            <a:normAutofit/>
          </a:bodyPr>
          <a:lstStyle/>
          <a:p>
            <a:r>
              <a:rPr lang="es-V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REJA:</a:t>
            </a:r>
          </a:p>
          <a:p>
            <a:pPr algn="just"/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Vegetariyanlik nima</a:t>
            </a:r>
          </a:p>
          <a:p>
            <a:pPr algn="just"/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Vegetariyalikning turlari</a:t>
            </a:r>
          </a:p>
          <a:p>
            <a:pPr algn="just"/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Vegetariyan bo‘lish sabablari</a:t>
            </a:r>
          </a:p>
          <a:p>
            <a:pPr algn="just"/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Foydalari</a:t>
            </a:r>
          </a:p>
          <a:p>
            <a:pPr algn="just"/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Kamchiliklari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20888"/>
            <a:ext cx="8229600" cy="2880320"/>
          </a:xfrm>
        </p:spPr>
        <p:txBody>
          <a:bodyPr/>
          <a:lstStyle/>
          <a:p>
            <a:r>
              <a:rPr lang="en-US"/>
              <a:t>ETIBORINGIZ UCHUN RAHMAT!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7430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err="1"/>
              <a:t>Vegetariyancha</a:t>
            </a:r>
            <a:r>
              <a:rPr lang="en-US" dirty="0"/>
              <a:t> </a:t>
            </a:r>
            <a:r>
              <a:rPr lang="en-US" dirty="0" err="1"/>
              <a:t>ovqatlanish</a:t>
            </a:r>
            <a:r>
              <a:rPr lang="en-US" dirty="0"/>
              <a:t> </a:t>
            </a:r>
            <a:r>
              <a:rPr lang="en-US" dirty="0" err="1"/>
              <a:t>nima</a:t>
            </a:r>
            <a:r>
              <a:rPr lang="en-US" dirty="0"/>
              <a:t>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Vegetarianlik</a:t>
            </a:r>
            <a:r>
              <a:rPr lang="en-US" dirty="0"/>
              <a:t> —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ovqatlanish</a:t>
            </a:r>
            <a:r>
              <a:rPr lang="en-US" dirty="0"/>
              <a:t> </a:t>
            </a:r>
            <a:r>
              <a:rPr lang="en-US" dirty="0" err="1"/>
              <a:t>turidir</a:t>
            </a:r>
            <a:r>
              <a:rPr lang="en-US" dirty="0"/>
              <a:t>, </a:t>
            </a:r>
            <a:r>
              <a:rPr lang="en-US" dirty="0" err="1"/>
              <a:t>unda</a:t>
            </a:r>
            <a:r>
              <a:rPr lang="en-US" dirty="0"/>
              <a:t> </a:t>
            </a:r>
            <a:r>
              <a:rPr lang="en-US" dirty="0" err="1"/>
              <a:t>odamlar</a:t>
            </a:r>
            <a:r>
              <a:rPr lang="en-US" dirty="0"/>
              <a:t> </a:t>
            </a:r>
            <a:r>
              <a:rPr lang="en-US" dirty="0" err="1"/>
              <a:t>go‘sht</a:t>
            </a:r>
            <a:r>
              <a:rPr lang="en-US" dirty="0"/>
              <a:t>, </a:t>
            </a:r>
            <a:r>
              <a:rPr lang="en-US" dirty="0" err="1"/>
              <a:t>parranda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baliq</a:t>
            </a:r>
            <a:r>
              <a:rPr lang="en-US" dirty="0"/>
              <a:t> </a:t>
            </a:r>
            <a:r>
              <a:rPr lang="en-US" dirty="0" err="1"/>
              <a:t>mahsulotlarini</a:t>
            </a:r>
            <a:r>
              <a:rPr lang="en-US" dirty="0"/>
              <a:t> </a:t>
            </a:r>
            <a:r>
              <a:rPr lang="en-US" dirty="0" err="1"/>
              <a:t>iste’mol</a:t>
            </a:r>
            <a:r>
              <a:rPr lang="en-US" dirty="0"/>
              <a:t> </a:t>
            </a:r>
            <a:r>
              <a:rPr lang="en-US" dirty="0" err="1"/>
              <a:t>qilmaydi</a:t>
            </a:r>
            <a:r>
              <a:rPr lang="en-US" dirty="0"/>
              <a:t>. </a:t>
            </a:r>
            <a:r>
              <a:rPr lang="en-US" dirty="0" err="1"/>
              <a:t>Asosiy</a:t>
            </a:r>
            <a:r>
              <a:rPr lang="en-US" dirty="0"/>
              <a:t> </a:t>
            </a:r>
            <a:r>
              <a:rPr lang="en-US" dirty="0" err="1"/>
              <a:t>e’tibor</a:t>
            </a:r>
            <a:r>
              <a:rPr lang="en-US" dirty="0"/>
              <a:t> </a:t>
            </a:r>
            <a:r>
              <a:rPr lang="en-US" dirty="0" err="1"/>
              <a:t>o‘simlik</a:t>
            </a:r>
            <a:r>
              <a:rPr lang="en-US" dirty="0"/>
              <a:t> </a:t>
            </a:r>
            <a:r>
              <a:rPr lang="en-US" dirty="0" err="1"/>
              <a:t>manbali</a:t>
            </a:r>
            <a:r>
              <a:rPr lang="en-US" dirty="0"/>
              <a:t> </a:t>
            </a:r>
            <a:r>
              <a:rPr lang="en-US" dirty="0" err="1"/>
              <a:t>oziqlarga</a:t>
            </a:r>
            <a:r>
              <a:rPr lang="en-US" dirty="0"/>
              <a:t> </a:t>
            </a:r>
            <a:r>
              <a:rPr lang="en-US" dirty="0" err="1"/>
              <a:t>qaratiladi</a:t>
            </a:r>
            <a:r>
              <a:rPr lang="en-US" dirty="0"/>
              <a:t>: </a:t>
            </a:r>
            <a:r>
              <a:rPr lang="en-US" dirty="0" err="1"/>
              <a:t>sabzavot</a:t>
            </a:r>
            <a:r>
              <a:rPr lang="en-US" dirty="0"/>
              <a:t>, </a:t>
            </a:r>
            <a:r>
              <a:rPr lang="en-US" dirty="0" err="1"/>
              <a:t>meva</a:t>
            </a:r>
            <a:r>
              <a:rPr lang="en-US" dirty="0"/>
              <a:t>, don, </a:t>
            </a:r>
            <a:r>
              <a:rPr lang="en-US" dirty="0" err="1"/>
              <a:t>dukkaklilar</a:t>
            </a:r>
            <a:r>
              <a:rPr lang="en-US" dirty="0"/>
              <a:t>, </a:t>
            </a:r>
            <a:r>
              <a:rPr lang="en-US" dirty="0" err="1"/>
              <a:t>yong‘oqlar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urug‘lar</a:t>
            </a:r>
            <a:r>
              <a:rPr lang="en-US" dirty="0"/>
              <a:t>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844824"/>
            <a:ext cx="4316288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682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Vegetarianlik</a:t>
            </a:r>
            <a:r>
              <a:rPr lang="en-US" dirty="0"/>
              <a:t> </a:t>
            </a:r>
            <a:r>
              <a:rPr lang="en-US" dirty="0" err="1"/>
              <a:t>turlari</a:t>
            </a:r>
            <a:r>
              <a:rPr lang="en-US" dirty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09120"/>
          </a:xfrm>
        </p:spPr>
        <p:txBody>
          <a:bodyPr>
            <a:normAutofit/>
          </a:bodyPr>
          <a:lstStyle/>
          <a:p>
            <a:r>
              <a:rPr lang="en-US" dirty="0"/>
              <a:t>1. </a:t>
            </a:r>
            <a:r>
              <a:rPr lang="en-US" dirty="0" err="1"/>
              <a:t>Laktovegetarian</a:t>
            </a:r>
            <a:r>
              <a:rPr lang="en-US" dirty="0"/>
              <a:t>:</a:t>
            </a:r>
          </a:p>
          <a:p>
            <a:r>
              <a:rPr lang="en-US" dirty="0"/>
              <a:t>– </a:t>
            </a:r>
            <a:r>
              <a:rPr lang="en-US" dirty="0" err="1"/>
              <a:t>Go‘sht</a:t>
            </a:r>
            <a:r>
              <a:rPr lang="en-US" dirty="0"/>
              <a:t>, </a:t>
            </a:r>
            <a:r>
              <a:rPr lang="en-US" dirty="0" err="1"/>
              <a:t>tuxum</a:t>
            </a:r>
            <a:r>
              <a:rPr lang="en-US" dirty="0"/>
              <a:t> </a:t>
            </a:r>
            <a:r>
              <a:rPr lang="en-US" dirty="0" err="1"/>
              <a:t>yo‘q</a:t>
            </a:r>
            <a:endParaRPr lang="en-US" dirty="0"/>
          </a:p>
          <a:p>
            <a:r>
              <a:rPr lang="en-US" dirty="0"/>
              <a:t>– </a:t>
            </a:r>
            <a:r>
              <a:rPr lang="en-US" dirty="0" err="1"/>
              <a:t>Sut</a:t>
            </a:r>
            <a:r>
              <a:rPr lang="en-US" dirty="0"/>
              <a:t> </a:t>
            </a:r>
            <a:r>
              <a:rPr lang="en-US" dirty="0" err="1"/>
              <a:t>mahsulotlari</a:t>
            </a:r>
            <a:r>
              <a:rPr lang="en-US" dirty="0"/>
              <a:t> </a:t>
            </a:r>
            <a:r>
              <a:rPr lang="en-US" dirty="0" err="1"/>
              <a:t>mavjud</a:t>
            </a:r>
            <a:r>
              <a:rPr lang="en-US" dirty="0"/>
              <a:t> (yogurt, </a:t>
            </a:r>
            <a:r>
              <a:rPr lang="en-US" dirty="0" err="1"/>
              <a:t>pishloq</a:t>
            </a:r>
            <a:r>
              <a:rPr lang="en-US" dirty="0"/>
              <a:t>, </a:t>
            </a:r>
            <a:r>
              <a:rPr lang="en-US" dirty="0" err="1"/>
              <a:t>sut</a:t>
            </a:r>
            <a:r>
              <a:rPr lang="en-US" dirty="0"/>
              <a:t>)</a:t>
            </a:r>
          </a:p>
          <a:p>
            <a:r>
              <a:rPr lang="en-US" dirty="0"/>
              <a:t>2. </a:t>
            </a:r>
            <a:r>
              <a:rPr lang="en-US" dirty="0" err="1"/>
              <a:t>Ovolaktovegetarian</a:t>
            </a:r>
            <a:r>
              <a:rPr lang="en-US" dirty="0"/>
              <a:t>:</a:t>
            </a:r>
          </a:p>
          <a:p>
            <a:r>
              <a:rPr lang="en-US" dirty="0"/>
              <a:t>– </a:t>
            </a:r>
            <a:r>
              <a:rPr lang="en-US" dirty="0" err="1"/>
              <a:t>Go‘sht</a:t>
            </a:r>
            <a:r>
              <a:rPr lang="en-US" dirty="0"/>
              <a:t> </a:t>
            </a:r>
            <a:r>
              <a:rPr lang="en-US" dirty="0" err="1"/>
              <a:t>yo‘q</a:t>
            </a:r>
            <a:endParaRPr lang="en-US" dirty="0"/>
          </a:p>
          <a:p>
            <a:r>
              <a:rPr lang="en-US" dirty="0"/>
              <a:t>– </a:t>
            </a:r>
            <a:r>
              <a:rPr lang="en-US" dirty="0" err="1"/>
              <a:t>Sut</a:t>
            </a:r>
            <a:r>
              <a:rPr lang="en-US" dirty="0"/>
              <a:t> </a:t>
            </a:r>
            <a:r>
              <a:rPr lang="en-US" dirty="0" err="1"/>
              <a:t>mahsulotlari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tuxum</a:t>
            </a:r>
            <a:r>
              <a:rPr lang="en-US" dirty="0"/>
              <a:t> </a:t>
            </a:r>
            <a:r>
              <a:rPr lang="en-US" dirty="0" err="1"/>
              <a:t>ruxsat</a:t>
            </a:r>
            <a:r>
              <a:rPr lang="en-US" dirty="0"/>
              <a:t> </a:t>
            </a:r>
            <a:r>
              <a:rPr lang="en-US" dirty="0" err="1"/>
              <a:t>etilgan</a:t>
            </a:r>
            <a:endParaRPr lang="en-US" dirty="0"/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95800" y="1700808"/>
            <a:ext cx="4396680" cy="446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017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Ovovegetarian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Faqat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tuxum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iste’mol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qiladi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lekin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mahsulotlari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go‘sht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yo‘q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Vegan (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to‘liq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vegetariyan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Hayvoniy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mahsulotlarning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barchasi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taqiqlangan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go‘sht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tuxum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hatto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asal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ham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yo‘q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772816"/>
            <a:ext cx="4038600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865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Vegetariyancha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ovqatlanishdagi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foydali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mahsulotlar</a:t>
            </a:r>
            <a:r>
              <a:rPr lang="en-US" dirty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637112"/>
          </a:xfrm>
        </p:spPr>
        <p:txBody>
          <a:bodyPr>
            <a:norm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Vegetariyancha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ovqatlanishdagi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foydali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mahsulotlar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Oqsil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manbalari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proteinga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boy):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Yasmiq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no‘xat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loviya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Tofu, tempeh (soya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mahsulotlari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Yong‘oqlar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urug‘lar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bodom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chia,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kungaboqar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urug‘i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139952" y="1772816"/>
            <a:ext cx="4546848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84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89857" y="404664"/>
            <a:ext cx="4038600" cy="57214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Yogurt,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pishloq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laktovegetarianlar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Vitaminlar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minerallar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Mevalar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apelsin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banan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olma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tarvuz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anor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Bargli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sabzavotlar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ismaloq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brokkoli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sholg‘om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bargi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mahsulotlari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jo‘xori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javdar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bug‘doy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Kalsiy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(agar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mahsulotlari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yo‘q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bo‘lsa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kalsiyli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sabzavotlar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brokkoli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tofu)</a:t>
            </a:r>
          </a:p>
          <a:p>
            <a:pPr marL="0" indent="0">
              <a:buNone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Grechka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kinoa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(quinoa)</a:t>
            </a:r>
          </a:p>
          <a:p>
            <a:pPr marL="0" indent="0">
              <a:buNone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Tuxum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(agar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iste’mol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qilinsa</a:t>
            </a:r>
            <a:r>
              <a:rPr lang="en-US" sz="2400" dirty="0"/>
              <a:t>)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628800"/>
            <a:ext cx="4038600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430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err="1"/>
              <a:t>Foydalari</a:t>
            </a:r>
            <a:r>
              <a:rPr lang="en-US" dirty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err="1"/>
              <a:t>Yurak</a:t>
            </a:r>
            <a:r>
              <a:rPr lang="en-US" dirty="0"/>
              <a:t> </a:t>
            </a:r>
            <a:r>
              <a:rPr lang="en-US" dirty="0" err="1"/>
              <a:t>kasalliklari</a:t>
            </a:r>
            <a:r>
              <a:rPr lang="en-US" dirty="0"/>
              <a:t> </a:t>
            </a:r>
            <a:r>
              <a:rPr lang="en-US" dirty="0" err="1"/>
              <a:t>xavfini</a:t>
            </a:r>
            <a:r>
              <a:rPr lang="en-US" dirty="0"/>
              <a:t> </a:t>
            </a:r>
            <a:r>
              <a:rPr lang="en-US" dirty="0" err="1"/>
              <a:t>kamaytiradi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Qondagi</a:t>
            </a:r>
            <a:r>
              <a:rPr lang="en-US" dirty="0"/>
              <a:t> </a:t>
            </a:r>
            <a:r>
              <a:rPr lang="en-US" dirty="0" err="1"/>
              <a:t>xolesterinni</a:t>
            </a:r>
            <a:r>
              <a:rPr lang="en-US" dirty="0"/>
              <a:t> </a:t>
            </a:r>
            <a:r>
              <a:rPr lang="en-US" dirty="0" err="1"/>
              <a:t>pasaytiradi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Ortiqcha</a:t>
            </a:r>
            <a:r>
              <a:rPr lang="en-US" dirty="0"/>
              <a:t> </a:t>
            </a:r>
            <a:r>
              <a:rPr lang="en-US" dirty="0" err="1"/>
              <a:t>vazndan</a:t>
            </a:r>
            <a:r>
              <a:rPr lang="en-US" dirty="0"/>
              <a:t> </a:t>
            </a:r>
            <a:r>
              <a:rPr lang="en-US" dirty="0" err="1"/>
              <a:t>xalos</a:t>
            </a:r>
            <a:r>
              <a:rPr lang="en-US" dirty="0"/>
              <a:t> </a:t>
            </a:r>
            <a:r>
              <a:rPr lang="en-US" dirty="0" err="1"/>
              <a:t>bo‘lishga</a:t>
            </a:r>
            <a:r>
              <a:rPr lang="en-US" dirty="0"/>
              <a:t> </a:t>
            </a:r>
            <a:r>
              <a:rPr lang="en-US" dirty="0" err="1"/>
              <a:t>yordam</a:t>
            </a:r>
            <a:r>
              <a:rPr lang="en-US" dirty="0"/>
              <a:t> </a:t>
            </a:r>
            <a:r>
              <a:rPr lang="en-US" dirty="0" err="1"/>
              <a:t>beradi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Ovqat</a:t>
            </a:r>
            <a:r>
              <a:rPr lang="en-US" dirty="0"/>
              <a:t> </a:t>
            </a:r>
            <a:r>
              <a:rPr lang="en-US" dirty="0" err="1"/>
              <a:t>hazm</a:t>
            </a:r>
            <a:r>
              <a:rPr lang="en-US" dirty="0"/>
              <a:t> </a:t>
            </a:r>
            <a:r>
              <a:rPr lang="en-US" dirty="0" err="1"/>
              <a:t>qilish</a:t>
            </a:r>
            <a:r>
              <a:rPr lang="en-US" dirty="0"/>
              <a:t> </a:t>
            </a:r>
            <a:r>
              <a:rPr lang="en-US" dirty="0" err="1"/>
              <a:t>tizimini</a:t>
            </a:r>
            <a:r>
              <a:rPr lang="en-US" dirty="0"/>
              <a:t> </a:t>
            </a:r>
            <a:r>
              <a:rPr lang="en-US" dirty="0" err="1"/>
              <a:t>yengillashtiradi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Antioksidantlarga</a:t>
            </a:r>
            <a:r>
              <a:rPr lang="en-US" dirty="0"/>
              <a:t> boy (</a:t>
            </a:r>
            <a:r>
              <a:rPr lang="en-US" dirty="0" err="1"/>
              <a:t>qarish</a:t>
            </a:r>
            <a:r>
              <a:rPr lang="en-US" dirty="0"/>
              <a:t> </a:t>
            </a:r>
            <a:r>
              <a:rPr lang="en-US" dirty="0" err="1"/>
              <a:t>jarayonini</a:t>
            </a:r>
            <a:r>
              <a:rPr lang="en-US" dirty="0"/>
              <a:t> </a:t>
            </a:r>
            <a:r>
              <a:rPr lang="en-US" dirty="0" err="1"/>
              <a:t>sekinlashtiradi</a:t>
            </a:r>
            <a:r>
              <a:rPr lang="en-US" dirty="0"/>
              <a:t>)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772816"/>
            <a:ext cx="4038600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012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28126" y="1040132"/>
            <a:ext cx="8520600" cy="599439"/>
          </a:xfrm>
        </p:spPr>
        <p:txBody>
          <a:bodyPr/>
          <a:lstStyle/>
          <a:p>
            <a:pPr algn="ctr" eaLnBrk="1" hangingPunct="1"/>
            <a:r>
              <a:rPr lang="ru-RU" sz="32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Машхурлар</a:t>
            </a:r>
            <a:r>
              <a:rPr lang="ru-RU" sz="32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парҳези</a:t>
            </a:r>
            <a:endParaRPr lang="ru-RU" sz="32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69904"/>
            <a:ext cx="7696200" cy="2033746"/>
          </a:xfrm>
        </p:spPr>
        <p:txBody>
          <a:bodyPr/>
          <a:lstStyle/>
          <a:p>
            <a:pPr eaLnBrk="1" hangingPunct="1"/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Рационал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турли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хил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овқатланиш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/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Тўйиб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овқатланмаслик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чекмаслик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спиртли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ичимликларни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чегаралаш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eaLnBrk="1" hangingPunct="1"/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Жисмоний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машқлар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югуриш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сузиш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3556" name="Picture 4" descr="j021658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2" y="4457701"/>
            <a:ext cx="1609725" cy="1356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2413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/>
          <p:cNvSpPr txBox="1">
            <a:spLocks noChangeArrowheads="1"/>
          </p:cNvSpPr>
          <p:nvPr/>
        </p:nvSpPr>
        <p:spPr bwMode="auto">
          <a:xfrm>
            <a:off x="574675" y="1085851"/>
            <a:ext cx="8001000" cy="912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566738" y="2171700"/>
            <a:ext cx="8001000" cy="3200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376363"/>
            <a:ext cx="7961312" cy="440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275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a men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F057E22-3B7C-4141-BDEA-4DE09332FB8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TM02474572[[fn=Медицинский шаблон оформления]]</Template>
  <TotalTime>19</TotalTime>
  <Words>357</Words>
  <Application>Microsoft Office PowerPoint</Application>
  <PresentationFormat>Экран (4:3)</PresentationFormat>
  <Paragraphs>45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La mente</vt:lpstr>
      <vt:lpstr>MAVZU:Vegetariyancha ovqatlanish haqida malumot</vt:lpstr>
      <vt:lpstr> Vegetariyancha ovqatlanish nima?</vt:lpstr>
      <vt:lpstr>Vegetarianlik turlari:</vt:lpstr>
      <vt:lpstr>Презентация PowerPoint</vt:lpstr>
      <vt:lpstr>Vegetariyancha ovqatlanishdagi foydali mahsulotlar:</vt:lpstr>
      <vt:lpstr>Презентация PowerPoint</vt:lpstr>
      <vt:lpstr> Foydalari:</vt:lpstr>
      <vt:lpstr>Машхурлар парҳези</vt:lpstr>
      <vt:lpstr>Презентация PowerPoint</vt:lpstr>
      <vt:lpstr>ETIBORINGIZ UCHUN RAHMAT!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MAVZU:Vegetariyancha ovqatlanish haqida malumot</dc:title>
  <dc:creator>lenovo</dc:creator>
  <cp:keywords/>
  <cp:lastModifiedBy>User</cp:lastModifiedBy>
  <cp:revision>3</cp:revision>
  <dcterms:created xsi:type="dcterms:W3CDTF">2025-05-31T10:44:27Z</dcterms:created>
  <dcterms:modified xsi:type="dcterms:W3CDTF">2026-05-18T23:06:09Z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TC024745729991</vt:lpwstr>
  </property>
</Properties>
</file>