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40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89213" y="339635"/>
            <a:ext cx="8915399" cy="1267096"/>
          </a:xfrm>
        </p:spPr>
        <p:txBody>
          <a:bodyPr>
            <a:normAutofit/>
          </a:bodyPr>
          <a:lstStyle/>
          <a:p>
            <a:r>
              <a:rPr lang="en-US" sz="3200" dirty="0" err="1"/>
              <a:t>MAVZU:Inson</a:t>
            </a:r>
            <a:r>
              <a:rPr lang="en-US" sz="3200" dirty="0"/>
              <a:t> </a:t>
            </a:r>
            <a:r>
              <a:rPr lang="en-US" sz="3200" dirty="0" err="1"/>
              <a:t>ontogenezi</a:t>
            </a:r>
            <a:r>
              <a:rPr lang="en-US" sz="3200" dirty="0"/>
              <a:t> </a:t>
            </a:r>
            <a:r>
              <a:rPr lang="en-US" sz="3200" dirty="0" err="1"/>
              <a:t>davrlarida</a:t>
            </a:r>
            <a:r>
              <a:rPr lang="en-US" sz="3200" dirty="0"/>
              <a:t> </a:t>
            </a:r>
            <a:r>
              <a:rPr lang="en-US" sz="3200" dirty="0" err="1"/>
              <a:t>ovqatlanishning</a:t>
            </a:r>
            <a:r>
              <a:rPr lang="en-US" sz="3200" dirty="0"/>
              <a:t> </a:t>
            </a:r>
            <a:r>
              <a:rPr lang="en-US" sz="3200" dirty="0" err="1"/>
              <a:t>ahamiyati</a:t>
            </a:r>
            <a:r>
              <a:rPr lang="en-US" sz="3200" dirty="0"/>
              <a:t>.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89213" y="1711235"/>
            <a:ext cx="8915399" cy="4192428"/>
          </a:xfrm>
        </p:spPr>
        <p:txBody>
          <a:bodyPr>
            <a:normAutofit/>
          </a:bodyPr>
          <a:lstStyle/>
          <a:p>
            <a:r>
              <a:rPr lang="en-US" dirty="0"/>
              <a:t>								</a:t>
            </a:r>
            <a:r>
              <a:rPr lang="en-US" sz="2400" dirty="0"/>
              <a:t>REJA:</a:t>
            </a:r>
          </a:p>
          <a:p>
            <a:r>
              <a:rPr lang="en-US" sz="2400" dirty="0"/>
              <a:t>1.  </a:t>
            </a:r>
            <a:r>
              <a:rPr lang="en-US" sz="2400" dirty="0" err="1"/>
              <a:t>Ontogenez</a:t>
            </a:r>
            <a:r>
              <a:rPr lang="en-US" sz="2400" dirty="0"/>
              <a:t> </a:t>
            </a:r>
            <a:r>
              <a:rPr lang="en-US" sz="2400" dirty="0" err="1"/>
              <a:t>tushunchasi</a:t>
            </a:r>
            <a:r>
              <a:rPr lang="en-US" sz="2400" dirty="0"/>
              <a:t> </a:t>
            </a:r>
            <a:r>
              <a:rPr lang="en-US" sz="2400" dirty="0" err="1"/>
              <a:t>va</a:t>
            </a:r>
            <a:r>
              <a:rPr lang="en-US" sz="2400" dirty="0"/>
              <a:t> </a:t>
            </a:r>
            <a:r>
              <a:rPr lang="en-US" sz="2400" dirty="0" err="1"/>
              <a:t>ovqatlanishning</a:t>
            </a:r>
            <a:r>
              <a:rPr lang="en-US" sz="2400" dirty="0"/>
              <a:t> </a:t>
            </a:r>
            <a:r>
              <a:rPr lang="en-US" sz="2400" dirty="0" err="1"/>
              <a:t>umumiy</a:t>
            </a:r>
            <a:r>
              <a:rPr lang="en-US" sz="2400" dirty="0"/>
              <a:t> </a:t>
            </a:r>
            <a:r>
              <a:rPr lang="en-US" sz="2400" dirty="0" err="1"/>
              <a:t>roli</a:t>
            </a:r>
            <a:endParaRPr lang="en-US" sz="2400" dirty="0"/>
          </a:p>
          <a:p>
            <a:r>
              <a:rPr lang="en-US" sz="2400" dirty="0"/>
              <a:t>2. </a:t>
            </a:r>
            <a:r>
              <a:rPr lang="en-US" sz="2400" dirty="0" err="1"/>
              <a:t>Embrional</a:t>
            </a:r>
            <a:r>
              <a:rPr lang="en-US" sz="2400" dirty="0"/>
              <a:t> </a:t>
            </a:r>
            <a:r>
              <a:rPr lang="en-US" sz="2400" dirty="0" err="1"/>
              <a:t>davrda</a:t>
            </a:r>
            <a:r>
              <a:rPr lang="en-US" sz="2400" dirty="0"/>
              <a:t> </a:t>
            </a:r>
            <a:r>
              <a:rPr lang="en-US" sz="2400" dirty="0" err="1"/>
              <a:t>ovqatlanishning</a:t>
            </a:r>
            <a:r>
              <a:rPr lang="en-US" sz="2400" dirty="0"/>
              <a:t> </a:t>
            </a:r>
            <a:r>
              <a:rPr lang="en-US" sz="2400" dirty="0" err="1"/>
              <a:t>ahamiyati</a:t>
            </a:r>
            <a:endParaRPr lang="en-US" sz="2400" dirty="0"/>
          </a:p>
          <a:p>
            <a:r>
              <a:rPr lang="en-US" sz="2400" dirty="0"/>
              <a:t>3. </a:t>
            </a:r>
            <a:r>
              <a:rPr lang="en-US" sz="2400" dirty="0" err="1"/>
              <a:t>Yangi</a:t>
            </a:r>
            <a:r>
              <a:rPr lang="en-US" sz="2400" dirty="0"/>
              <a:t> </a:t>
            </a:r>
            <a:r>
              <a:rPr lang="en-US" sz="2400" dirty="0" err="1"/>
              <a:t>tug‘ilgan</a:t>
            </a:r>
            <a:r>
              <a:rPr lang="en-US" sz="2400" dirty="0"/>
              <a:t> </a:t>
            </a:r>
            <a:r>
              <a:rPr lang="en-US" sz="2400" dirty="0" err="1"/>
              <a:t>va</a:t>
            </a:r>
            <a:r>
              <a:rPr lang="en-US" sz="2400" dirty="0"/>
              <a:t> </a:t>
            </a:r>
            <a:r>
              <a:rPr lang="en-US" sz="2400" dirty="0" err="1"/>
              <a:t>go‘daklik</a:t>
            </a:r>
            <a:r>
              <a:rPr lang="en-US" sz="2400" dirty="0"/>
              <a:t> </a:t>
            </a:r>
            <a:r>
              <a:rPr lang="en-US" sz="2400" dirty="0" err="1"/>
              <a:t>davrida</a:t>
            </a:r>
            <a:r>
              <a:rPr lang="en-US" sz="2400" dirty="0"/>
              <a:t> </a:t>
            </a:r>
            <a:r>
              <a:rPr lang="en-US" sz="2400" dirty="0" err="1"/>
              <a:t>ovqatlanish</a:t>
            </a:r>
            <a:endParaRPr lang="en-US" sz="2400" dirty="0"/>
          </a:p>
          <a:p>
            <a:r>
              <a:rPr lang="en-US" sz="2400" dirty="0"/>
              <a:t>4. </a:t>
            </a:r>
            <a:r>
              <a:rPr lang="en-US" sz="2400" dirty="0" err="1"/>
              <a:t>Bolalik</a:t>
            </a:r>
            <a:r>
              <a:rPr lang="en-US" sz="2400" dirty="0"/>
              <a:t> </a:t>
            </a:r>
            <a:r>
              <a:rPr lang="en-US" sz="2400" dirty="0" err="1"/>
              <a:t>va</a:t>
            </a:r>
            <a:r>
              <a:rPr lang="en-US" sz="2400" dirty="0"/>
              <a:t> </a:t>
            </a:r>
            <a:r>
              <a:rPr lang="en-US" sz="2400" dirty="0" err="1"/>
              <a:t>o‘smirlik</a:t>
            </a:r>
            <a:r>
              <a:rPr lang="en-US" sz="2400" dirty="0"/>
              <a:t> </a:t>
            </a:r>
            <a:r>
              <a:rPr lang="en-US" sz="2400" dirty="0" err="1"/>
              <a:t>davrida</a:t>
            </a:r>
            <a:r>
              <a:rPr lang="en-US" sz="2400" dirty="0"/>
              <a:t> </a:t>
            </a:r>
            <a:r>
              <a:rPr lang="en-US" sz="2400" dirty="0" err="1"/>
              <a:t>ovqatlanishning</a:t>
            </a:r>
            <a:r>
              <a:rPr lang="en-US" sz="2400" dirty="0"/>
              <a:t> </a:t>
            </a:r>
            <a:r>
              <a:rPr lang="en-US" sz="2400" dirty="0" err="1"/>
              <a:t>roli</a:t>
            </a:r>
            <a:endParaRPr lang="en-US" sz="2400" dirty="0"/>
          </a:p>
          <a:p>
            <a:r>
              <a:rPr lang="en-US" sz="2400" dirty="0"/>
              <a:t>5. </a:t>
            </a:r>
            <a:r>
              <a:rPr lang="en-US" sz="2400" dirty="0" err="1"/>
              <a:t>Xulosa</a:t>
            </a:r>
            <a:r>
              <a:rPr lang="en-US" sz="2400" dirty="0"/>
              <a:t>: </a:t>
            </a:r>
            <a:r>
              <a:rPr lang="en-US" sz="2400" dirty="0" err="1"/>
              <a:t>To‘g‘ri</a:t>
            </a:r>
            <a:r>
              <a:rPr lang="en-US" sz="2400" dirty="0"/>
              <a:t> </a:t>
            </a:r>
            <a:r>
              <a:rPr lang="en-US" sz="2400" dirty="0" err="1"/>
              <a:t>ovqatlanish</a:t>
            </a:r>
            <a:r>
              <a:rPr lang="en-US" sz="2400" dirty="0"/>
              <a:t> – </a:t>
            </a:r>
            <a:r>
              <a:rPr lang="en-US" sz="2400" dirty="0" err="1"/>
              <a:t>sog‘lom</a:t>
            </a:r>
            <a:r>
              <a:rPr lang="en-US" sz="2400" dirty="0"/>
              <a:t> </a:t>
            </a:r>
            <a:r>
              <a:rPr lang="en-US" sz="2400" dirty="0" err="1"/>
              <a:t>rivojlanish</a:t>
            </a:r>
            <a:r>
              <a:rPr lang="en-US" sz="2400" dirty="0"/>
              <a:t> </a:t>
            </a:r>
            <a:r>
              <a:rPr lang="en-US" sz="2400" dirty="0" err="1"/>
              <a:t>asosi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305635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B544B83-9BA6-EB23-826D-56C47A3D31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6251" y="1027611"/>
            <a:ext cx="9928361" cy="4883611"/>
          </a:xfrm>
        </p:spPr>
        <p:txBody>
          <a:bodyPr/>
          <a:lstStyle/>
          <a:p>
            <a:r>
              <a:rPr lang="en-US" dirty="0" err="1"/>
              <a:t>Ontogenez</a:t>
            </a:r>
            <a:r>
              <a:rPr lang="en-US" dirty="0"/>
              <a:t> —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inson</a:t>
            </a:r>
            <a:r>
              <a:rPr lang="en-US" dirty="0"/>
              <a:t> </a:t>
            </a:r>
            <a:r>
              <a:rPr lang="en-US" dirty="0" err="1"/>
              <a:t>organizmining</a:t>
            </a:r>
            <a:r>
              <a:rPr lang="en-US" dirty="0"/>
              <a:t> </a:t>
            </a:r>
            <a:r>
              <a:rPr lang="en-US" dirty="0" err="1"/>
              <a:t>urug‘lanishdan</a:t>
            </a:r>
            <a:r>
              <a:rPr lang="en-US" dirty="0"/>
              <a:t> </a:t>
            </a:r>
            <a:r>
              <a:rPr lang="en-US" dirty="0" err="1"/>
              <a:t>boshlab</a:t>
            </a:r>
            <a:r>
              <a:rPr lang="en-US" dirty="0"/>
              <a:t> </a:t>
            </a:r>
            <a:r>
              <a:rPr lang="en-US" dirty="0" err="1"/>
              <a:t>butun</a:t>
            </a:r>
            <a:r>
              <a:rPr lang="en-US" dirty="0"/>
              <a:t> </a:t>
            </a:r>
            <a:r>
              <a:rPr lang="en-US" dirty="0" err="1"/>
              <a:t>hayoti</a:t>
            </a:r>
            <a:r>
              <a:rPr lang="en-US" dirty="0"/>
              <a:t> </a:t>
            </a:r>
            <a:r>
              <a:rPr lang="en-US" dirty="0" err="1"/>
              <a:t>davomida</a:t>
            </a:r>
            <a:r>
              <a:rPr lang="en-US" dirty="0"/>
              <a:t> </a:t>
            </a:r>
            <a:r>
              <a:rPr lang="en-US" dirty="0" err="1"/>
              <a:t>rivojlanish</a:t>
            </a:r>
            <a:r>
              <a:rPr lang="en-US" dirty="0"/>
              <a:t> </a:t>
            </a:r>
            <a:r>
              <a:rPr lang="en-US" dirty="0" err="1"/>
              <a:t>jarayonidir</a:t>
            </a:r>
            <a:r>
              <a:rPr lang="en-US" dirty="0"/>
              <a:t>. Har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yosh</a:t>
            </a:r>
            <a:r>
              <a:rPr lang="en-US" dirty="0"/>
              <a:t> </a:t>
            </a:r>
            <a:r>
              <a:rPr lang="en-US" dirty="0" err="1"/>
              <a:t>davrida</a:t>
            </a:r>
            <a:r>
              <a:rPr lang="en-US" dirty="0"/>
              <a:t> </a:t>
            </a:r>
            <a:r>
              <a:rPr lang="en-US" dirty="0" err="1"/>
              <a:t>organizmning</a:t>
            </a:r>
            <a:r>
              <a:rPr lang="en-US" dirty="0"/>
              <a:t> </a:t>
            </a:r>
            <a:r>
              <a:rPr lang="en-US" dirty="0" err="1"/>
              <a:t>o‘sishi</a:t>
            </a:r>
            <a:r>
              <a:rPr lang="en-US" dirty="0"/>
              <a:t>, </a:t>
            </a:r>
            <a:r>
              <a:rPr lang="en-US" dirty="0" err="1"/>
              <a:t>rivojlanishi</a:t>
            </a:r>
            <a:r>
              <a:rPr lang="en-US" dirty="0"/>
              <a:t>, </a:t>
            </a:r>
            <a:r>
              <a:rPr lang="en-US" dirty="0" err="1"/>
              <a:t>modda</a:t>
            </a:r>
            <a:r>
              <a:rPr lang="en-US" dirty="0"/>
              <a:t> </a:t>
            </a:r>
            <a:r>
              <a:rPr lang="en-US" dirty="0" err="1"/>
              <a:t>almashinuvi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fiziologik</a:t>
            </a:r>
            <a:r>
              <a:rPr lang="en-US" dirty="0"/>
              <a:t> </a:t>
            </a:r>
            <a:r>
              <a:rPr lang="en-US" dirty="0" err="1"/>
              <a:t>ehtiyojlari</a:t>
            </a:r>
            <a:r>
              <a:rPr lang="en-US" dirty="0"/>
              <a:t> </a:t>
            </a:r>
            <a:r>
              <a:rPr lang="en-US" dirty="0" err="1"/>
              <a:t>turlicha</a:t>
            </a:r>
            <a:r>
              <a:rPr lang="en-US" dirty="0"/>
              <a:t> </a:t>
            </a:r>
            <a:r>
              <a:rPr lang="en-US" dirty="0" err="1"/>
              <a:t>bo‘ladi</a:t>
            </a:r>
            <a:r>
              <a:rPr lang="en-US" dirty="0"/>
              <a:t>. Shu </a:t>
            </a:r>
            <a:r>
              <a:rPr lang="en-US" dirty="0" err="1"/>
              <a:t>sababli</a:t>
            </a:r>
            <a:r>
              <a:rPr lang="en-US" dirty="0"/>
              <a:t> </a:t>
            </a:r>
            <a:r>
              <a:rPr lang="en-US" dirty="0" err="1"/>
              <a:t>ovqatlanishning</a:t>
            </a:r>
            <a:r>
              <a:rPr lang="en-US" dirty="0"/>
              <a:t> </a:t>
            </a:r>
            <a:r>
              <a:rPr lang="en-US" dirty="0" err="1"/>
              <a:t>turi</a:t>
            </a:r>
            <a:r>
              <a:rPr lang="en-US" dirty="0"/>
              <a:t>, </a:t>
            </a:r>
            <a:r>
              <a:rPr lang="en-US" dirty="0" err="1"/>
              <a:t>miqdori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tarkibi</a:t>
            </a:r>
            <a:r>
              <a:rPr lang="en-US" dirty="0"/>
              <a:t> ham </a:t>
            </a:r>
            <a:r>
              <a:rPr lang="en-US" dirty="0" err="1"/>
              <a:t>yoshga</a:t>
            </a:r>
            <a:r>
              <a:rPr lang="en-US" dirty="0"/>
              <a:t> </a:t>
            </a:r>
            <a:r>
              <a:rPr lang="en-US" dirty="0" err="1"/>
              <a:t>mos</a:t>
            </a:r>
            <a:r>
              <a:rPr lang="en-US" dirty="0"/>
              <a:t> </a:t>
            </a:r>
            <a:r>
              <a:rPr lang="en-US" dirty="0" err="1"/>
              <a:t>ravishda</a:t>
            </a:r>
            <a:r>
              <a:rPr lang="en-US" dirty="0"/>
              <a:t> </a:t>
            </a:r>
            <a:r>
              <a:rPr lang="en-US" dirty="0" err="1"/>
              <a:t>tashkil</a:t>
            </a:r>
            <a:r>
              <a:rPr lang="en-US" dirty="0"/>
              <a:t> </a:t>
            </a:r>
            <a:r>
              <a:rPr lang="en-US" dirty="0" err="1"/>
              <a:t>etilishi</a:t>
            </a:r>
            <a:r>
              <a:rPr lang="en-US" dirty="0"/>
              <a:t> </a:t>
            </a:r>
            <a:r>
              <a:rPr lang="en-US" dirty="0" err="1"/>
              <a:t>muhimdir</a:t>
            </a:r>
            <a:r>
              <a:rPr lang="en-US" dirty="0"/>
              <a:t>. </a:t>
            </a:r>
            <a:r>
              <a:rPr lang="en-US" dirty="0" err="1"/>
              <a:t>To‘g‘ri</a:t>
            </a:r>
            <a:r>
              <a:rPr lang="en-US" dirty="0"/>
              <a:t> </a:t>
            </a:r>
            <a:r>
              <a:rPr lang="en-US" dirty="0" err="1"/>
              <a:t>ovqatlanish</a:t>
            </a:r>
            <a:r>
              <a:rPr lang="en-US" dirty="0"/>
              <a:t> </a:t>
            </a:r>
            <a:r>
              <a:rPr lang="en-US" dirty="0" err="1"/>
              <a:t>sog‘lom</a:t>
            </a:r>
            <a:r>
              <a:rPr lang="en-US" dirty="0"/>
              <a:t> </a:t>
            </a:r>
            <a:r>
              <a:rPr lang="en-US" dirty="0" err="1"/>
              <a:t>o‘sish</a:t>
            </a:r>
            <a:r>
              <a:rPr lang="en-US" dirty="0"/>
              <a:t>, </a:t>
            </a:r>
            <a:r>
              <a:rPr lang="en-US" dirty="0" err="1"/>
              <a:t>immunitet</a:t>
            </a:r>
            <a:r>
              <a:rPr lang="en-US" dirty="0"/>
              <a:t>, </a:t>
            </a:r>
            <a:r>
              <a:rPr lang="en-US" dirty="0" err="1"/>
              <a:t>aqliy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jismoniy</a:t>
            </a:r>
            <a:r>
              <a:rPr lang="en-US" dirty="0"/>
              <a:t> </a:t>
            </a:r>
            <a:r>
              <a:rPr lang="en-US" dirty="0" err="1"/>
              <a:t>rivojlanishning</a:t>
            </a:r>
            <a:r>
              <a:rPr lang="en-US" dirty="0"/>
              <a:t> </a:t>
            </a:r>
            <a:r>
              <a:rPr lang="en-US" dirty="0" err="1"/>
              <a:t>asosiy</a:t>
            </a:r>
            <a:r>
              <a:rPr lang="en-US" dirty="0"/>
              <a:t> </a:t>
            </a:r>
            <a:r>
              <a:rPr lang="en-US" dirty="0" err="1"/>
              <a:t>omillaridan</a:t>
            </a:r>
            <a:r>
              <a:rPr lang="en-US" dirty="0"/>
              <a:t> </a:t>
            </a:r>
            <a:r>
              <a:rPr lang="en-US" dirty="0" err="1"/>
              <a:t>biridir</a:t>
            </a:r>
            <a:r>
              <a:rPr lang="en-US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9547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4" y="0"/>
            <a:ext cx="8911687" cy="888274"/>
          </a:xfrm>
        </p:spPr>
        <p:txBody>
          <a:bodyPr/>
          <a:lstStyle/>
          <a:p>
            <a:r>
              <a:rPr lang="en-US" dirty="0" err="1"/>
              <a:t>Inson</a:t>
            </a:r>
            <a:r>
              <a:rPr lang="en-US" dirty="0"/>
              <a:t> </a:t>
            </a:r>
            <a:r>
              <a:rPr lang="en-US" dirty="0" err="1"/>
              <a:t>ontogenezi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854925" y="888274"/>
            <a:ext cx="5172892" cy="55125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/>
              <a:t>ya’ni</a:t>
            </a:r>
            <a:r>
              <a:rPr lang="en-US" dirty="0"/>
              <a:t> </a:t>
            </a:r>
            <a:r>
              <a:rPr lang="en-US" dirty="0" err="1"/>
              <a:t>organizmning</a:t>
            </a:r>
            <a:r>
              <a:rPr lang="en-US" dirty="0"/>
              <a:t> </a:t>
            </a:r>
            <a:r>
              <a:rPr lang="en-US" dirty="0" err="1"/>
              <a:t>tug‘ilishdan</a:t>
            </a:r>
            <a:r>
              <a:rPr lang="en-US" dirty="0"/>
              <a:t> </a:t>
            </a:r>
            <a:r>
              <a:rPr lang="en-US" dirty="0" err="1"/>
              <a:t>oldingi</a:t>
            </a:r>
            <a:r>
              <a:rPr lang="en-US" dirty="0"/>
              <a:t> (</a:t>
            </a:r>
            <a:r>
              <a:rPr lang="en-US" dirty="0" err="1"/>
              <a:t>embrional</a:t>
            </a:r>
            <a:r>
              <a:rPr lang="en-US" dirty="0"/>
              <a:t>)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tug‘ilgandan</a:t>
            </a:r>
            <a:r>
              <a:rPr lang="en-US" dirty="0"/>
              <a:t> </a:t>
            </a:r>
            <a:r>
              <a:rPr lang="en-US" dirty="0" err="1"/>
              <a:t>keyingi</a:t>
            </a:r>
            <a:r>
              <a:rPr lang="en-US" dirty="0"/>
              <a:t> (</a:t>
            </a:r>
            <a:r>
              <a:rPr lang="en-US" dirty="0" err="1"/>
              <a:t>postembrional</a:t>
            </a:r>
            <a:r>
              <a:rPr lang="en-US" dirty="0"/>
              <a:t>) </a:t>
            </a:r>
            <a:r>
              <a:rPr lang="en-US" dirty="0" err="1"/>
              <a:t>rivojlanish</a:t>
            </a:r>
            <a:r>
              <a:rPr lang="en-US" dirty="0"/>
              <a:t> </a:t>
            </a:r>
            <a:r>
              <a:rPr lang="en-US" dirty="0" err="1"/>
              <a:t>bosqichlarida</a:t>
            </a:r>
            <a:r>
              <a:rPr lang="en-US" dirty="0"/>
              <a:t> </a:t>
            </a:r>
            <a:r>
              <a:rPr lang="en-US" dirty="0" err="1"/>
              <a:t>ovqatlanish</a:t>
            </a:r>
            <a:r>
              <a:rPr lang="en-US" dirty="0"/>
              <a:t> </a:t>
            </a:r>
            <a:r>
              <a:rPr lang="en-US" dirty="0" err="1"/>
              <a:t>hayotiy</a:t>
            </a:r>
            <a:r>
              <a:rPr lang="en-US" dirty="0"/>
              <a:t> </a:t>
            </a:r>
            <a:r>
              <a:rPr lang="en-US" dirty="0" err="1"/>
              <a:t>muhim</a:t>
            </a:r>
            <a:r>
              <a:rPr lang="en-US" dirty="0"/>
              <a:t> </a:t>
            </a:r>
            <a:r>
              <a:rPr lang="en-US" dirty="0" err="1"/>
              <a:t>rol</a:t>
            </a:r>
            <a:r>
              <a:rPr lang="en-US" dirty="0"/>
              <a:t> </a:t>
            </a:r>
            <a:r>
              <a:rPr lang="en-US" dirty="0" err="1"/>
              <a:t>o‘ynaydi</a:t>
            </a:r>
            <a:r>
              <a:rPr lang="en-US" dirty="0"/>
              <a:t>. </a:t>
            </a:r>
            <a:r>
              <a:rPr lang="en-US" dirty="0" err="1"/>
              <a:t>Har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davrda</a:t>
            </a:r>
            <a:r>
              <a:rPr lang="en-US" dirty="0"/>
              <a:t> </a:t>
            </a:r>
            <a:r>
              <a:rPr lang="en-US" dirty="0" err="1"/>
              <a:t>to‘g‘ri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yetarli</a:t>
            </a:r>
            <a:r>
              <a:rPr lang="en-US" dirty="0"/>
              <a:t> </a:t>
            </a:r>
            <a:r>
              <a:rPr lang="en-US" dirty="0" err="1"/>
              <a:t>ovqatlanish</a:t>
            </a:r>
            <a:r>
              <a:rPr lang="en-US" dirty="0"/>
              <a:t> </a:t>
            </a:r>
            <a:r>
              <a:rPr lang="en-US" dirty="0" err="1"/>
              <a:t>sog‘lom</a:t>
            </a:r>
            <a:r>
              <a:rPr lang="en-US" dirty="0"/>
              <a:t> </a:t>
            </a:r>
            <a:r>
              <a:rPr lang="en-US" dirty="0" err="1"/>
              <a:t>rivojlanish</a:t>
            </a:r>
            <a:r>
              <a:rPr lang="en-US" dirty="0"/>
              <a:t>, </a:t>
            </a:r>
            <a:r>
              <a:rPr lang="en-US" dirty="0" err="1"/>
              <a:t>a’zolar</a:t>
            </a:r>
            <a:r>
              <a:rPr lang="en-US" dirty="0"/>
              <a:t> </a:t>
            </a:r>
            <a:r>
              <a:rPr lang="en-US" dirty="0" err="1"/>
              <a:t>shakllanishi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normal </a:t>
            </a:r>
            <a:r>
              <a:rPr lang="en-US" dirty="0" err="1"/>
              <a:t>funksionallik</a:t>
            </a:r>
            <a:r>
              <a:rPr lang="en-US" dirty="0"/>
              <a:t> </a:t>
            </a:r>
            <a:r>
              <a:rPr lang="en-US" dirty="0" err="1"/>
              <a:t>uchun</a:t>
            </a:r>
            <a:r>
              <a:rPr lang="en-US" dirty="0"/>
              <a:t> </a:t>
            </a:r>
            <a:r>
              <a:rPr lang="en-US" dirty="0" err="1"/>
              <a:t>asos</a:t>
            </a:r>
            <a:r>
              <a:rPr lang="en-US" dirty="0"/>
              <a:t> </a:t>
            </a:r>
            <a:r>
              <a:rPr lang="en-US" dirty="0" err="1"/>
              <a:t>hisoblanadi</a:t>
            </a:r>
            <a:r>
              <a:rPr lang="en-US" dirty="0"/>
              <a:t>. 1. </a:t>
            </a:r>
            <a:r>
              <a:rPr lang="en-US" dirty="0" err="1"/>
              <a:t>Embrional</a:t>
            </a:r>
            <a:r>
              <a:rPr lang="en-US" dirty="0"/>
              <a:t> </a:t>
            </a:r>
            <a:r>
              <a:rPr lang="en-US" dirty="0" err="1"/>
              <a:t>davr</a:t>
            </a:r>
            <a:r>
              <a:rPr lang="en-US" dirty="0"/>
              <a:t> (</a:t>
            </a:r>
            <a:r>
              <a:rPr lang="en-US" dirty="0" err="1"/>
              <a:t>homiladorlik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 err="1"/>
              <a:t>Ovqatlanish</a:t>
            </a:r>
            <a:r>
              <a:rPr lang="en-US" dirty="0"/>
              <a:t> </a:t>
            </a:r>
            <a:r>
              <a:rPr lang="en-US" dirty="0" err="1"/>
              <a:t>ahamiyati</a:t>
            </a:r>
            <a:r>
              <a:rPr lang="en-US" dirty="0"/>
              <a:t>: Ona </a:t>
            </a:r>
            <a:r>
              <a:rPr lang="en-US" dirty="0" err="1"/>
              <a:t>organizmining</a:t>
            </a:r>
            <a:r>
              <a:rPr lang="en-US" dirty="0"/>
              <a:t> </a:t>
            </a:r>
            <a:r>
              <a:rPr lang="en-US" dirty="0" err="1"/>
              <a:t>ovqatlanishi</a:t>
            </a:r>
            <a:r>
              <a:rPr lang="en-US" dirty="0"/>
              <a:t> </a:t>
            </a:r>
            <a:r>
              <a:rPr lang="en-US" dirty="0" err="1"/>
              <a:t>homilaning</a:t>
            </a:r>
            <a:r>
              <a:rPr lang="en-US" dirty="0"/>
              <a:t> </a:t>
            </a:r>
            <a:r>
              <a:rPr lang="en-US" dirty="0" err="1"/>
              <a:t>to‘g‘ri</a:t>
            </a:r>
            <a:r>
              <a:rPr lang="en-US" dirty="0"/>
              <a:t> </a:t>
            </a:r>
            <a:r>
              <a:rPr lang="en-US" dirty="0" err="1"/>
              <a:t>shakllanishi</a:t>
            </a:r>
            <a:r>
              <a:rPr lang="en-US" dirty="0"/>
              <a:t>, </a:t>
            </a:r>
            <a:r>
              <a:rPr lang="en-US" dirty="0" err="1"/>
              <a:t>a’zolar</a:t>
            </a:r>
            <a:r>
              <a:rPr lang="en-US" dirty="0"/>
              <a:t> </a:t>
            </a:r>
            <a:r>
              <a:rPr lang="en-US" dirty="0" err="1"/>
              <a:t>rivojlanishi</a:t>
            </a:r>
            <a:r>
              <a:rPr lang="en-US" dirty="0"/>
              <a:t>, </a:t>
            </a:r>
            <a:r>
              <a:rPr lang="en-US" dirty="0" err="1"/>
              <a:t>miya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asab</a:t>
            </a:r>
            <a:r>
              <a:rPr lang="en-US" dirty="0"/>
              <a:t> </a:t>
            </a:r>
            <a:r>
              <a:rPr lang="en-US" dirty="0" err="1"/>
              <a:t>tizimi</a:t>
            </a:r>
            <a:r>
              <a:rPr lang="en-US" dirty="0"/>
              <a:t> </a:t>
            </a:r>
            <a:r>
              <a:rPr lang="en-US" dirty="0" err="1"/>
              <a:t>tuzilishida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qiluvchi</a:t>
            </a:r>
            <a:r>
              <a:rPr lang="en-US" dirty="0"/>
              <a:t> </a:t>
            </a:r>
            <a:r>
              <a:rPr lang="en-US" dirty="0" err="1"/>
              <a:t>rol</a:t>
            </a:r>
            <a:r>
              <a:rPr lang="en-US" dirty="0"/>
              <a:t> </a:t>
            </a:r>
            <a:r>
              <a:rPr lang="en-US" dirty="0" err="1"/>
              <a:t>o‘ynaydi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Yetishmovchilik</a:t>
            </a:r>
            <a:r>
              <a:rPr lang="en-US" dirty="0"/>
              <a:t> </a:t>
            </a:r>
            <a:r>
              <a:rPr lang="en-US" dirty="0" err="1"/>
              <a:t>oqibatlari</a:t>
            </a:r>
            <a:r>
              <a:rPr lang="en-US" dirty="0"/>
              <a:t>: </a:t>
            </a:r>
            <a:r>
              <a:rPr lang="en-US" dirty="0" err="1"/>
              <a:t>Oqsil</a:t>
            </a:r>
            <a:r>
              <a:rPr lang="en-US" dirty="0"/>
              <a:t>, </a:t>
            </a:r>
            <a:r>
              <a:rPr lang="en-US" dirty="0" err="1"/>
              <a:t>foliy</a:t>
            </a:r>
            <a:r>
              <a:rPr lang="en-US" dirty="0"/>
              <a:t> </a:t>
            </a:r>
            <a:r>
              <a:rPr lang="en-US" dirty="0" err="1"/>
              <a:t>kislotasi</a:t>
            </a:r>
            <a:r>
              <a:rPr lang="en-US" dirty="0"/>
              <a:t>, </a:t>
            </a:r>
            <a:r>
              <a:rPr lang="en-US" dirty="0" err="1"/>
              <a:t>temir</a:t>
            </a:r>
            <a:r>
              <a:rPr lang="en-US" dirty="0"/>
              <a:t>, </a:t>
            </a:r>
            <a:r>
              <a:rPr lang="en-US" dirty="0" err="1"/>
              <a:t>yod</a:t>
            </a:r>
            <a:r>
              <a:rPr lang="en-US" dirty="0"/>
              <a:t>, D </a:t>
            </a:r>
            <a:r>
              <a:rPr lang="en-US" dirty="0" err="1"/>
              <a:t>vitamini</a:t>
            </a:r>
            <a:r>
              <a:rPr lang="en-US" dirty="0"/>
              <a:t> </a:t>
            </a:r>
            <a:r>
              <a:rPr lang="en-US" dirty="0" err="1"/>
              <a:t>kabi</a:t>
            </a:r>
            <a:r>
              <a:rPr lang="en-US" dirty="0"/>
              <a:t> </a:t>
            </a:r>
            <a:r>
              <a:rPr lang="en-US" dirty="0" err="1"/>
              <a:t>moddalar</a:t>
            </a:r>
            <a:r>
              <a:rPr lang="en-US" dirty="0"/>
              <a:t> </a:t>
            </a:r>
            <a:r>
              <a:rPr lang="en-US" dirty="0" err="1"/>
              <a:t>yetishmasligi</a:t>
            </a:r>
            <a:r>
              <a:rPr lang="en-US" dirty="0"/>
              <a:t> </a:t>
            </a:r>
            <a:r>
              <a:rPr lang="en-US" dirty="0" err="1"/>
              <a:t>homila</a:t>
            </a:r>
            <a:r>
              <a:rPr lang="en-US" dirty="0"/>
              <a:t> </a:t>
            </a:r>
            <a:r>
              <a:rPr lang="en-US" dirty="0" err="1"/>
              <a:t>nuqsonlari</a:t>
            </a:r>
            <a:r>
              <a:rPr lang="en-US" dirty="0"/>
              <a:t>, past </a:t>
            </a:r>
            <a:r>
              <a:rPr lang="en-US" dirty="0" err="1"/>
              <a:t>tana</a:t>
            </a:r>
            <a:r>
              <a:rPr lang="en-US" dirty="0"/>
              <a:t> </a:t>
            </a:r>
            <a:r>
              <a:rPr lang="en-US" dirty="0" err="1"/>
              <a:t>vazni</a:t>
            </a:r>
            <a:r>
              <a:rPr lang="en-US" dirty="0"/>
              <a:t> </a:t>
            </a:r>
            <a:r>
              <a:rPr lang="en-US" dirty="0" err="1"/>
              <a:t>bilan</a:t>
            </a:r>
            <a:r>
              <a:rPr lang="en-US" dirty="0"/>
              <a:t> </a:t>
            </a:r>
            <a:r>
              <a:rPr lang="en-US" dirty="0" err="1"/>
              <a:t>tug‘ilish</a:t>
            </a:r>
            <a:r>
              <a:rPr lang="en-US" dirty="0"/>
              <a:t> </a:t>
            </a:r>
            <a:r>
              <a:rPr lang="en-US" dirty="0" err="1"/>
              <a:t>yoki</a:t>
            </a:r>
            <a:r>
              <a:rPr lang="en-US" dirty="0"/>
              <a:t> </a:t>
            </a:r>
            <a:r>
              <a:rPr lang="en-US" dirty="0" err="1"/>
              <a:t>rivojlanishdan</a:t>
            </a:r>
            <a:r>
              <a:rPr lang="en-US" dirty="0"/>
              <a:t> </a:t>
            </a:r>
            <a:r>
              <a:rPr lang="en-US" dirty="0" err="1"/>
              <a:t>orqada</a:t>
            </a:r>
            <a:r>
              <a:rPr lang="en-US" dirty="0"/>
              <a:t> </a:t>
            </a:r>
            <a:r>
              <a:rPr lang="en-US" dirty="0" err="1"/>
              <a:t>qolishga</a:t>
            </a:r>
            <a:r>
              <a:rPr lang="en-US" dirty="0"/>
              <a:t> </a:t>
            </a:r>
            <a:r>
              <a:rPr lang="en-US" dirty="0" err="1"/>
              <a:t>olib</a:t>
            </a:r>
            <a:r>
              <a:rPr lang="en-US" dirty="0"/>
              <a:t> </a:t>
            </a:r>
            <a:r>
              <a:rPr lang="en-US" dirty="0" err="1"/>
              <a:t>keladi</a:t>
            </a:r>
            <a:r>
              <a:rPr lang="en-US" dirty="0"/>
              <a:t>.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223761" y="888274"/>
            <a:ext cx="4280850" cy="55125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Yangi</a:t>
            </a:r>
            <a:r>
              <a:rPr lang="en-US" dirty="0"/>
              <a:t> </a:t>
            </a:r>
            <a:r>
              <a:rPr lang="en-US" dirty="0" err="1"/>
              <a:t>tug‘ilgan</a:t>
            </a:r>
            <a:r>
              <a:rPr lang="en-US" dirty="0"/>
              <a:t> </a:t>
            </a:r>
            <a:r>
              <a:rPr lang="en-US" dirty="0" err="1"/>
              <a:t>davr</a:t>
            </a:r>
            <a:r>
              <a:rPr lang="en-US" dirty="0"/>
              <a:t> (0–1 oy)</a:t>
            </a:r>
          </a:p>
          <a:p>
            <a:pPr marL="0" indent="0">
              <a:buNone/>
            </a:pPr>
            <a:r>
              <a:rPr lang="en-US" dirty="0" err="1"/>
              <a:t>Emizish</a:t>
            </a:r>
            <a:r>
              <a:rPr lang="en-US" dirty="0"/>
              <a:t>: Ona </a:t>
            </a:r>
            <a:r>
              <a:rPr lang="en-US" dirty="0" err="1"/>
              <a:t>suti</a:t>
            </a:r>
            <a:r>
              <a:rPr lang="en-US" dirty="0"/>
              <a:t> — bola </a:t>
            </a:r>
            <a:r>
              <a:rPr lang="en-US" dirty="0" err="1"/>
              <a:t>uchun</a:t>
            </a:r>
            <a:r>
              <a:rPr lang="en-US" dirty="0"/>
              <a:t> </a:t>
            </a:r>
            <a:r>
              <a:rPr lang="en-US" dirty="0" err="1"/>
              <a:t>eng</a:t>
            </a:r>
            <a:r>
              <a:rPr lang="en-US" dirty="0"/>
              <a:t> </a:t>
            </a:r>
            <a:r>
              <a:rPr lang="en-US" dirty="0" err="1"/>
              <a:t>mukammal</a:t>
            </a:r>
            <a:r>
              <a:rPr lang="en-US" dirty="0"/>
              <a:t> </a:t>
            </a:r>
            <a:r>
              <a:rPr lang="en-US" dirty="0" err="1"/>
              <a:t>oziq</a:t>
            </a:r>
            <a:r>
              <a:rPr lang="en-US" dirty="0"/>
              <a:t>. U </a:t>
            </a:r>
            <a:r>
              <a:rPr lang="en-US" dirty="0" err="1"/>
              <a:t>barcha</a:t>
            </a:r>
            <a:r>
              <a:rPr lang="en-US" dirty="0"/>
              <a:t> </a:t>
            </a:r>
            <a:r>
              <a:rPr lang="en-US" dirty="0" err="1"/>
              <a:t>kerakli</a:t>
            </a:r>
            <a:r>
              <a:rPr lang="en-US" dirty="0"/>
              <a:t> </a:t>
            </a:r>
            <a:r>
              <a:rPr lang="en-US" dirty="0" err="1"/>
              <a:t>moddalarga</a:t>
            </a:r>
            <a:r>
              <a:rPr lang="en-US" dirty="0"/>
              <a:t> boy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immunitetni</a:t>
            </a:r>
            <a:r>
              <a:rPr lang="en-US" dirty="0"/>
              <a:t> </a:t>
            </a:r>
            <a:r>
              <a:rPr lang="en-US" dirty="0" err="1"/>
              <a:t>kuchaytiradi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Ahamiyati</a:t>
            </a:r>
            <a:r>
              <a:rPr lang="en-US" dirty="0"/>
              <a:t>: Miya </a:t>
            </a:r>
            <a:r>
              <a:rPr lang="en-US" dirty="0" err="1"/>
              <a:t>rivojlanishi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ichki</a:t>
            </a:r>
            <a:r>
              <a:rPr lang="en-US" dirty="0"/>
              <a:t> </a:t>
            </a:r>
            <a:r>
              <a:rPr lang="en-US" dirty="0" err="1"/>
              <a:t>organlar</a:t>
            </a:r>
            <a:r>
              <a:rPr lang="en-US" dirty="0"/>
              <a:t> </a:t>
            </a:r>
            <a:r>
              <a:rPr lang="en-US" dirty="0" err="1"/>
              <a:t>funksiyasining</a:t>
            </a:r>
            <a:r>
              <a:rPr lang="en-US" dirty="0"/>
              <a:t> </a:t>
            </a:r>
            <a:r>
              <a:rPr lang="en-US" dirty="0" err="1"/>
              <a:t>shakllanishiga</a:t>
            </a:r>
            <a:r>
              <a:rPr lang="en-US" dirty="0"/>
              <a:t> </a:t>
            </a:r>
            <a:r>
              <a:rPr lang="en-US" dirty="0" err="1"/>
              <a:t>ta’sir</a:t>
            </a:r>
            <a:r>
              <a:rPr lang="en-US" dirty="0"/>
              <a:t> </a:t>
            </a:r>
            <a:r>
              <a:rPr lang="en-US" dirty="0" err="1"/>
              <a:t>qiladi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Go‘daklik</a:t>
            </a:r>
            <a:r>
              <a:rPr lang="en-US" dirty="0"/>
              <a:t> </a:t>
            </a:r>
            <a:r>
              <a:rPr lang="en-US" dirty="0" err="1"/>
              <a:t>davri</a:t>
            </a:r>
            <a:r>
              <a:rPr lang="en-US" dirty="0"/>
              <a:t> (1 oy – 1 </a:t>
            </a:r>
            <a:r>
              <a:rPr lang="en-US" dirty="0" err="1"/>
              <a:t>yosh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 err="1"/>
              <a:t>Ovqatlanish</a:t>
            </a:r>
            <a:r>
              <a:rPr lang="en-US" dirty="0"/>
              <a:t>: 6 </a:t>
            </a:r>
            <a:r>
              <a:rPr lang="en-US" dirty="0" err="1"/>
              <a:t>oygacha</a:t>
            </a:r>
            <a:r>
              <a:rPr lang="en-US" dirty="0"/>
              <a:t> </a:t>
            </a:r>
            <a:r>
              <a:rPr lang="en-US" dirty="0" err="1"/>
              <a:t>faqat</a:t>
            </a:r>
            <a:r>
              <a:rPr lang="en-US" dirty="0"/>
              <a:t>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suti</a:t>
            </a:r>
            <a:r>
              <a:rPr lang="en-US" dirty="0"/>
              <a:t>, </a:t>
            </a:r>
            <a:r>
              <a:rPr lang="en-US" dirty="0" err="1"/>
              <a:t>keyin</a:t>
            </a:r>
            <a:r>
              <a:rPr lang="en-US" dirty="0"/>
              <a:t> </a:t>
            </a:r>
            <a:r>
              <a:rPr lang="en-US" dirty="0" err="1"/>
              <a:t>esa</a:t>
            </a:r>
            <a:r>
              <a:rPr lang="en-US" dirty="0"/>
              <a:t> </a:t>
            </a:r>
            <a:r>
              <a:rPr lang="en-US" dirty="0" err="1"/>
              <a:t>qo‘shimcha</a:t>
            </a:r>
            <a:r>
              <a:rPr lang="en-US" dirty="0"/>
              <a:t> </a:t>
            </a:r>
            <a:r>
              <a:rPr lang="en-US" dirty="0" err="1"/>
              <a:t>ovqatlar</a:t>
            </a:r>
            <a:r>
              <a:rPr lang="en-US" dirty="0"/>
              <a:t> </a:t>
            </a:r>
            <a:r>
              <a:rPr lang="en-US" dirty="0" err="1"/>
              <a:t>bosqichma-bosqich</a:t>
            </a:r>
            <a:r>
              <a:rPr lang="en-US" dirty="0"/>
              <a:t> </a:t>
            </a:r>
            <a:r>
              <a:rPr lang="en-US" dirty="0" err="1"/>
              <a:t>kiritiladi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Ahamiyati</a:t>
            </a:r>
            <a:r>
              <a:rPr lang="en-US" dirty="0"/>
              <a:t>: Bu </a:t>
            </a:r>
            <a:r>
              <a:rPr lang="en-US" dirty="0" err="1"/>
              <a:t>davrda</a:t>
            </a:r>
            <a:r>
              <a:rPr lang="en-US" dirty="0"/>
              <a:t> </a:t>
            </a:r>
            <a:r>
              <a:rPr lang="en-US" dirty="0" err="1"/>
              <a:t>tez</a:t>
            </a:r>
            <a:r>
              <a:rPr lang="en-US" dirty="0"/>
              <a:t> </a:t>
            </a:r>
            <a:r>
              <a:rPr lang="en-US" dirty="0" err="1"/>
              <a:t>o‘sish</a:t>
            </a:r>
            <a:r>
              <a:rPr lang="en-US" dirty="0"/>
              <a:t> </a:t>
            </a:r>
            <a:r>
              <a:rPr lang="en-US" dirty="0" err="1"/>
              <a:t>kuzatiladi</a:t>
            </a:r>
            <a:r>
              <a:rPr lang="en-US" dirty="0"/>
              <a:t>. </a:t>
            </a:r>
            <a:r>
              <a:rPr lang="en-US" dirty="0" err="1"/>
              <a:t>Oqsil</a:t>
            </a:r>
            <a:r>
              <a:rPr lang="en-US" dirty="0"/>
              <a:t>, </a:t>
            </a:r>
            <a:r>
              <a:rPr lang="en-US" dirty="0" err="1"/>
              <a:t>temir</a:t>
            </a:r>
            <a:r>
              <a:rPr lang="en-US" dirty="0"/>
              <a:t>, </a:t>
            </a:r>
            <a:r>
              <a:rPr lang="en-US" dirty="0" err="1"/>
              <a:t>rux</a:t>
            </a:r>
            <a:r>
              <a:rPr lang="en-US" dirty="0"/>
              <a:t>, </a:t>
            </a:r>
            <a:r>
              <a:rPr lang="en-US" dirty="0" err="1"/>
              <a:t>yog‘lar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vitaminlarga</a:t>
            </a:r>
            <a:r>
              <a:rPr lang="en-US" dirty="0"/>
              <a:t> </a:t>
            </a:r>
            <a:r>
              <a:rPr lang="en-US" dirty="0" err="1"/>
              <a:t>talab</a:t>
            </a:r>
            <a:r>
              <a:rPr lang="en-US" dirty="0"/>
              <a:t> </a:t>
            </a:r>
            <a:r>
              <a:rPr lang="en-US" dirty="0" err="1"/>
              <a:t>yuqori</a:t>
            </a:r>
            <a:r>
              <a:rPr lang="en-US" dirty="0"/>
              <a:t> </a:t>
            </a:r>
            <a:r>
              <a:rPr lang="en-US" dirty="0" err="1"/>
              <a:t>bo‘ladi</a:t>
            </a:r>
            <a:r>
              <a:rPr lang="en-US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2975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495006" y="600891"/>
            <a:ext cx="8856617" cy="5747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8929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89212" y="418011"/>
            <a:ext cx="4313864" cy="54932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4. Ilk </a:t>
            </a:r>
            <a:r>
              <a:rPr lang="en-US" dirty="0" err="1"/>
              <a:t>bolalik</a:t>
            </a:r>
            <a:r>
              <a:rPr lang="en-US" dirty="0"/>
              <a:t> (1–3 </a:t>
            </a:r>
            <a:r>
              <a:rPr lang="en-US" dirty="0" err="1"/>
              <a:t>yosh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 err="1"/>
              <a:t>Ahamiya</a:t>
            </a:r>
            <a:r>
              <a:rPr lang="en-US" dirty="0"/>
              <a:t>: </a:t>
            </a:r>
            <a:r>
              <a:rPr lang="en-US" dirty="0" err="1"/>
              <a:t>O‘sish</a:t>
            </a:r>
            <a:r>
              <a:rPr lang="en-US" dirty="0"/>
              <a:t>, </a:t>
            </a:r>
            <a:r>
              <a:rPr lang="en-US" dirty="0" err="1"/>
              <a:t>psixomotor</a:t>
            </a:r>
            <a:r>
              <a:rPr lang="en-US" dirty="0"/>
              <a:t> </a:t>
            </a:r>
            <a:r>
              <a:rPr lang="en-US" dirty="0" err="1"/>
              <a:t>rivojlanish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immunitet</a:t>
            </a:r>
            <a:r>
              <a:rPr lang="en-US" dirty="0"/>
              <a:t> </a:t>
            </a:r>
            <a:r>
              <a:rPr lang="en-US" dirty="0" err="1"/>
              <a:t>uchun</a:t>
            </a:r>
            <a:r>
              <a:rPr lang="en-US" dirty="0"/>
              <a:t> </a:t>
            </a:r>
            <a:r>
              <a:rPr lang="en-US" dirty="0" err="1"/>
              <a:t>to‘yimli</a:t>
            </a:r>
            <a:r>
              <a:rPr lang="en-US" dirty="0"/>
              <a:t> </a:t>
            </a:r>
            <a:r>
              <a:rPr lang="en-US" dirty="0" err="1"/>
              <a:t>ovqat</a:t>
            </a:r>
            <a:r>
              <a:rPr lang="en-US" dirty="0"/>
              <a:t> </a:t>
            </a:r>
            <a:r>
              <a:rPr lang="en-US" dirty="0" err="1"/>
              <a:t>zarur</a:t>
            </a:r>
            <a:r>
              <a:rPr lang="en-US" dirty="0"/>
              <a:t>. Bu </a:t>
            </a:r>
            <a:r>
              <a:rPr lang="en-US" dirty="0" err="1"/>
              <a:t>davrda</a:t>
            </a:r>
            <a:r>
              <a:rPr lang="en-US" dirty="0"/>
              <a:t> </a:t>
            </a:r>
            <a:r>
              <a:rPr lang="en-US" dirty="0" err="1"/>
              <a:t>yomon</a:t>
            </a:r>
            <a:r>
              <a:rPr lang="en-US" dirty="0"/>
              <a:t> </a:t>
            </a:r>
            <a:r>
              <a:rPr lang="en-US" dirty="0" err="1"/>
              <a:t>ovqatlanish</a:t>
            </a:r>
            <a:r>
              <a:rPr lang="en-US" dirty="0"/>
              <a:t> </a:t>
            </a:r>
            <a:r>
              <a:rPr lang="en-US" dirty="0" err="1"/>
              <a:t>doimiy</a:t>
            </a:r>
            <a:r>
              <a:rPr lang="en-US" dirty="0"/>
              <a:t> </a:t>
            </a:r>
            <a:r>
              <a:rPr lang="en-US" dirty="0" err="1"/>
              <a:t>salbiy</a:t>
            </a:r>
            <a:r>
              <a:rPr lang="en-US" dirty="0"/>
              <a:t> </a:t>
            </a:r>
            <a:r>
              <a:rPr lang="en-US" dirty="0" err="1"/>
              <a:t>oqibatlarga</a:t>
            </a:r>
            <a:r>
              <a:rPr lang="en-US" dirty="0"/>
              <a:t> </a:t>
            </a:r>
            <a:r>
              <a:rPr lang="en-US" dirty="0" err="1"/>
              <a:t>olib</a:t>
            </a:r>
            <a:r>
              <a:rPr lang="en-US" dirty="0"/>
              <a:t> </a:t>
            </a:r>
            <a:r>
              <a:rPr lang="en-US" dirty="0" err="1"/>
              <a:t>kelishi</a:t>
            </a:r>
            <a:r>
              <a:rPr lang="en-US" dirty="0"/>
              <a:t> </a:t>
            </a:r>
            <a:r>
              <a:rPr lang="en-US" dirty="0" err="1"/>
              <a:t>mumkin</a:t>
            </a:r>
            <a:r>
              <a:rPr lang="en-US" dirty="0"/>
              <a:t> (stunting — past </a:t>
            </a:r>
            <a:r>
              <a:rPr lang="en-US" dirty="0" err="1"/>
              <a:t>bo‘y</a:t>
            </a:r>
            <a:r>
              <a:rPr lang="en-US" dirty="0"/>
              <a:t>).</a:t>
            </a:r>
          </a:p>
          <a:p>
            <a:pPr marL="0" indent="0">
              <a:buNone/>
            </a:pPr>
            <a:r>
              <a:rPr lang="en-US" dirty="0"/>
              <a:t>5. </a:t>
            </a:r>
            <a:r>
              <a:rPr lang="en-US" dirty="0" err="1"/>
              <a:t>Maktabgacha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maktab</a:t>
            </a:r>
            <a:r>
              <a:rPr lang="en-US" dirty="0"/>
              <a:t> </a:t>
            </a:r>
            <a:r>
              <a:rPr lang="en-US" dirty="0" err="1"/>
              <a:t>yoshi</a:t>
            </a:r>
            <a:r>
              <a:rPr lang="en-US" dirty="0"/>
              <a:t> (4–12 </a:t>
            </a:r>
            <a:r>
              <a:rPr lang="en-US" dirty="0" err="1"/>
              <a:t>yosh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 err="1"/>
              <a:t>Ovqatlanish</a:t>
            </a:r>
            <a:r>
              <a:rPr lang="en-US" dirty="0"/>
              <a:t> </a:t>
            </a:r>
            <a:r>
              <a:rPr lang="en-US" dirty="0" err="1"/>
              <a:t>roli</a:t>
            </a:r>
            <a:r>
              <a:rPr lang="en-US" dirty="0"/>
              <a:t>: </a:t>
            </a:r>
            <a:r>
              <a:rPr lang="en-US" dirty="0" err="1"/>
              <a:t>Aqliy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jismoniy</a:t>
            </a:r>
            <a:r>
              <a:rPr lang="en-US" dirty="0"/>
              <a:t> </a:t>
            </a:r>
            <a:r>
              <a:rPr lang="en-US" dirty="0" err="1"/>
              <a:t>faoliyatni</a:t>
            </a:r>
            <a:r>
              <a:rPr lang="en-US" dirty="0"/>
              <a:t> </a:t>
            </a:r>
            <a:r>
              <a:rPr lang="en-US" dirty="0" err="1"/>
              <a:t>ta’minlaydi</a:t>
            </a:r>
            <a:r>
              <a:rPr lang="en-US" dirty="0"/>
              <a:t>. </a:t>
            </a:r>
            <a:r>
              <a:rPr lang="en-US" dirty="0" err="1"/>
              <a:t>Kalsiy</a:t>
            </a:r>
            <a:r>
              <a:rPr lang="en-US" dirty="0"/>
              <a:t>, </a:t>
            </a:r>
            <a:r>
              <a:rPr lang="en-US" dirty="0" err="1"/>
              <a:t>fosfor</a:t>
            </a:r>
            <a:r>
              <a:rPr lang="en-US" dirty="0"/>
              <a:t>, </a:t>
            </a:r>
            <a:r>
              <a:rPr lang="en-US" dirty="0" err="1"/>
              <a:t>temir</a:t>
            </a:r>
            <a:r>
              <a:rPr lang="en-US" dirty="0"/>
              <a:t>, B </a:t>
            </a:r>
            <a:r>
              <a:rPr lang="en-US" dirty="0" err="1"/>
              <a:t>guruh</a:t>
            </a:r>
            <a:r>
              <a:rPr lang="en-US" dirty="0"/>
              <a:t> </a:t>
            </a:r>
            <a:r>
              <a:rPr lang="en-US" dirty="0" err="1"/>
              <a:t>vitaminlari</a:t>
            </a:r>
            <a:r>
              <a:rPr lang="en-US" dirty="0"/>
              <a:t> </a:t>
            </a:r>
            <a:r>
              <a:rPr lang="en-US" dirty="0" err="1"/>
              <a:t>ayniqsa</a:t>
            </a:r>
            <a:r>
              <a:rPr lang="en-US" dirty="0"/>
              <a:t> </a:t>
            </a:r>
            <a:r>
              <a:rPr lang="en-US" dirty="0" err="1"/>
              <a:t>muhim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Noto‘g‘ri</a:t>
            </a:r>
            <a:r>
              <a:rPr lang="en-US" dirty="0"/>
              <a:t> </a:t>
            </a:r>
            <a:r>
              <a:rPr lang="en-US" dirty="0" err="1"/>
              <a:t>ovqatlanish</a:t>
            </a:r>
            <a:r>
              <a:rPr lang="en-US" dirty="0"/>
              <a:t>: </a:t>
            </a:r>
            <a:r>
              <a:rPr lang="en-US" dirty="0" err="1"/>
              <a:t>Aqliy</a:t>
            </a:r>
            <a:r>
              <a:rPr lang="en-US" dirty="0"/>
              <a:t> </a:t>
            </a:r>
            <a:r>
              <a:rPr lang="en-US" dirty="0" err="1"/>
              <a:t>rivojlanish</a:t>
            </a:r>
            <a:r>
              <a:rPr lang="en-US" dirty="0"/>
              <a:t> </a:t>
            </a:r>
            <a:r>
              <a:rPr lang="en-US" dirty="0" err="1"/>
              <a:t>sekinlashishi</a:t>
            </a:r>
            <a:r>
              <a:rPr lang="en-US" dirty="0"/>
              <a:t>, </a:t>
            </a:r>
            <a:r>
              <a:rPr lang="en-US" dirty="0" err="1"/>
              <a:t>anemiya</a:t>
            </a:r>
            <a:r>
              <a:rPr lang="en-US" dirty="0"/>
              <a:t>, </a:t>
            </a:r>
            <a:r>
              <a:rPr lang="en-US" dirty="0" err="1"/>
              <a:t>diqqat</a:t>
            </a:r>
            <a:r>
              <a:rPr lang="en-US" dirty="0"/>
              <a:t> </a:t>
            </a:r>
            <a:r>
              <a:rPr lang="en-US" dirty="0" err="1"/>
              <a:t>yetishmovchiligi</a:t>
            </a:r>
            <a:r>
              <a:rPr lang="en-US" dirty="0"/>
              <a:t> </a:t>
            </a:r>
            <a:r>
              <a:rPr lang="en-US" dirty="0" err="1"/>
              <a:t>bo‘lishi</a:t>
            </a:r>
            <a:r>
              <a:rPr lang="en-US" dirty="0"/>
              <a:t> </a:t>
            </a:r>
            <a:r>
              <a:rPr lang="en-US" dirty="0" err="1"/>
              <a:t>mumkin</a:t>
            </a:r>
            <a:r>
              <a:rPr lang="en-US" dirty="0"/>
              <a:t>.</a:t>
            </a: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190747" y="418011"/>
            <a:ext cx="4313864" cy="54858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6. </a:t>
            </a:r>
            <a:r>
              <a:rPr lang="en-US" dirty="0" err="1"/>
              <a:t>O‘smirlik</a:t>
            </a:r>
            <a:r>
              <a:rPr lang="en-US" dirty="0"/>
              <a:t> </a:t>
            </a:r>
            <a:r>
              <a:rPr lang="en-US" dirty="0" err="1"/>
              <a:t>davri</a:t>
            </a:r>
            <a:r>
              <a:rPr lang="en-US" dirty="0"/>
              <a:t> (12–18 </a:t>
            </a:r>
            <a:r>
              <a:rPr lang="en-US" dirty="0" err="1"/>
              <a:t>yosh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 err="1"/>
              <a:t>Ahamiya</a:t>
            </a:r>
            <a:r>
              <a:rPr lang="en-US" dirty="0"/>
              <a:t>: Bu </a:t>
            </a:r>
            <a:r>
              <a:rPr lang="en-US" dirty="0" err="1"/>
              <a:t>bosqichda</a:t>
            </a:r>
            <a:r>
              <a:rPr lang="en-US" dirty="0"/>
              <a:t> </a:t>
            </a:r>
            <a:r>
              <a:rPr lang="en-US" dirty="0" err="1"/>
              <a:t>o‘sish</a:t>
            </a:r>
            <a:r>
              <a:rPr lang="en-US" dirty="0"/>
              <a:t> “</a:t>
            </a:r>
            <a:r>
              <a:rPr lang="en-US" dirty="0" err="1"/>
              <a:t>sur’ati</a:t>
            </a:r>
            <a:r>
              <a:rPr lang="en-US" dirty="0"/>
              <a:t>” </a:t>
            </a:r>
            <a:r>
              <a:rPr lang="en-US" dirty="0" err="1"/>
              <a:t>oshadi</a:t>
            </a:r>
            <a:r>
              <a:rPr lang="en-US" dirty="0"/>
              <a:t>, </a:t>
            </a:r>
            <a:r>
              <a:rPr lang="en-US" dirty="0" err="1"/>
              <a:t>gormonlar</a:t>
            </a:r>
            <a:r>
              <a:rPr lang="en-US" dirty="0"/>
              <a:t> </a:t>
            </a:r>
            <a:r>
              <a:rPr lang="en-US" dirty="0" err="1"/>
              <a:t>faol</a:t>
            </a:r>
            <a:r>
              <a:rPr lang="en-US" dirty="0"/>
              <a:t> </a:t>
            </a:r>
            <a:r>
              <a:rPr lang="en-US" dirty="0" err="1"/>
              <a:t>ishlab</a:t>
            </a:r>
            <a:r>
              <a:rPr lang="en-US" dirty="0"/>
              <a:t> </a:t>
            </a:r>
            <a:r>
              <a:rPr lang="en-US" dirty="0" err="1"/>
              <a:t>chiqariladi</a:t>
            </a:r>
            <a:r>
              <a:rPr lang="en-US" dirty="0"/>
              <a:t>. </a:t>
            </a:r>
            <a:r>
              <a:rPr lang="en-US" dirty="0" err="1"/>
              <a:t>Sog‘lom</a:t>
            </a:r>
            <a:r>
              <a:rPr lang="en-US" dirty="0"/>
              <a:t> </a:t>
            </a:r>
            <a:r>
              <a:rPr lang="en-US" dirty="0" err="1"/>
              <a:t>ovqatlanish</a:t>
            </a:r>
            <a:r>
              <a:rPr lang="en-US" dirty="0"/>
              <a:t> </a:t>
            </a:r>
            <a:r>
              <a:rPr lang="en-US" dirty="0" err="1"/>
              <a:t>jinsiy</a:t>
            </a:r>
            <a:r>
              <a:rPr lang="en-US" dirty="0"/>
              <a:t> </a:t>
            </a:r>
            <a:r>
              <a:rPr lang="en-US" dirty="0" err="1"/>
              <a:t>yetilish</a:t>
            </a:r>
            <a:r>
              <a:rPr lang="en-US" dirty="0"/>
              <a:t>, </a:t>
            </a:r>
            <a:r>
              <a:rPr lang="en-US" dirty="0" err="1"/>
              <a:t>suyak</a:t>
            </a:r>
            <a:r>
              <a:rPr lang="en-US" dirty="0"/>
              <a:t> </a:t>
            </a:r>
            <a:r>
              <a:rPr lang="en-US" dirty="0" err="1"/>
              <a:t>massasining</a:t>
            </a:r>
            <a:r>
              <a:rPr lang="en-US" dirty="0"/>
              <a:t> </a:t>
            </a:r>
            <a:r>
              <a:rPr lang="en-US" dirty="0" err="1"/>
              <a:t>shakllanishi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umumiy</a:t>
            </a:r>
            <a:r>
              <a:rPr lang="en-US" dirty="0"/>
              <a:t> </a:t>
            </a:r>
            <a:r>
              <a:rPr lang="en-US" dirty="0" err="1"/>
              <a:t>salomatlik</a:t>
            </a:r>
            <a:r>
              <a:rPr lang="en-US" dirty="0"/>
              <a:t> </a:t>
            </a:r>
            <a:r>
              <a:rPr lang="en-US" dirty="0" err="1"/>
              <a:t>uchun</a:t>
            </a:r>
            <a:r>
              <a:rPr lang="en-US" dirty="0"/>
              <a:t> </a:t>
            </a:r>
            <a:r>
              <a:rPr lang="en-US" dirty="0" err="1"/>
              <a:t>zarur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Qarshi</a:t>
            </a:r>
            <a:r>
              <a:rPr lang="en-US" dirty="0"/>
              <a:t> </a:t>
            </a:r>
            <a:r>
              <a:rPr lang="en-US" dirty="0" err="1"/>
              <a:t>xavf</a:t>
            </a:r>
            <a:r>
              <a:rPr lang="en-US" dirty="0"/>
              <a:t>: </a:t>
            </a:r>
            <a:r>
              <a:rPr lang="en-US" dirty="0" err="1"/>
              <a:t>Yomon</a:t>
            </a:r>
            <a:r>
              <a:rPr lang="en-US" dirty="0"/>
              <a:t> </a:t>
            </a:r>
            <a:r>
              <a:rPr lang="en-US" dirty="0" err="1"/>
              <a:t>ovqatlanish</a:t>
            </a:r>
            <a:r>
              <a:rPr lang="en-US" dirty="0"/>
              <a:t> </a:t>
            </a:r>
            <a:r>
              <a:rPr lang="en-US" dirty="0" err="1"/>
              <a:t>bo‘sh</a:t>
            </a:r>
            <a:r>
              <a:rPr lang="en-US" dirty="0"/>
              <a:t> </a:t>
            </a:r>
            <a:r>
              <a:rPr lang="en-US" dirty="0" err="1"/>
              <a:t>suyaklar</a:t>
            </a:r>
            <a:r>
              <a:rPr lang="en-US" dirty="0"/>
              <a:t>, </a:t>
            </a:r>
            <a:r>
              <a:rPr lang="en-US" dirty="0" err="1"/>
              <a:t>hushsizlanish</a:t>
            </a:r>
            <a:r>
              <a:rPr lang="en-US" dirty="0"/>
              <a:t>, </a:t>
            </a:r>
            <a:r>
              <a:rPr lang="en-US" dirty="0" err="1"/>
              <a:t>reproduktiv</a:t>
            </a:r>
            <a:r>
              <a:rPr lang="en-US" dirty="0"/>
              <a:t> </a:t>
            </a:r>
            <a:r>
              <a:rPr lang="en-US" dirty="0" err="1"/>
              <a:t>salomatlikda</a:t>
            </a:r>
            <a:r>
              <a:rPr lang="en-US" dirty="0"/>
              <a:t> </a:t>
            </a:r>
            <a:r>
              <a:rPr lang="en-US" dirty="0" err="1"/>
              <a:t>muammolarni</a:t>
            </a:r>
            <a:r>
              <a:rPr lang="en-US" dirty="0"/>
              <a:t> </a:t>
            </a:r>
            <a:r>
              <a:rPr lang="en-US" dirty="0" err="1"/>
              <a:t>keltirib</a:t>
            </a:r>
            <a:r>
              <a:rPr lang="en-US" dirty="0"/>
              <a:t> </a:t>
            </a:r>
            <a:r>
              <a:rPr lang="en-US" dirty="0" err="1"/>
              <a:t>chiqarishi</a:t>
            </a:r>
            <a:r>
              <a:rPr lang="en-US" dirty="0"/>
              <a:t> </a:t>
            </a:r>
            <a:r>
              <a:rPr lang="en-US" dirty="0" err="1"/>
              <a:t>mumkin</a:t>
            </a:r>
            <a:r>
              <a:rPr lang="en-US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7120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661750" y="600891"/>
            <a:ext cx="9833564" cy="5826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04779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Xulosa</a:t>
            </a:r>
            <a:r>
              <a:rPr lang="en-US" dirty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89212" y="1580606"/>
            <a:ext cx="4313864" cy="4330616"/>
          </a:xfrm>
        </p:spPr>
        <p:txBody>
          <a:bodyPr>
            <a:normAutofit/>
          </a:bodyPr>
          <a:lstStyle/>
          <a:p>
            <a:r>
              <a:rPr lang="en-US" sz="2400" dirty="0" err="1"/>
              <a:t>Har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ontogenez</a:t>
            </a:r>
            <a:r>
              <a:rPr lang="en-US" sz="2400" dirty="0"/>
              <a:t> </a:t>
            </a:r>
            <a:r>
              <a:rPr lang="en-US" sz="2400" dirty="0" err="1"/>
              <a:t>bosqichida</a:t>
            </a:r>
            <a:r>
              <a:rPr lang="en-US" sz="2400" dirty="0"/>
              <a:t> </a:t>
            </a:r>
            <a:r>
              <a:rPr lang="en-US" sz="2400" dirty="0" err="1"/>
              <a:t>ovqatlanish</a:t>
            </a:r>
            <a:r>
              <a:rPr lang="en-US" sz="2400" dirty="0"/>
              <a:t> </a:t>
            </a:r>
            <a:r>
              <a:rPr lang="en-US" sz="2400" dirty="0" err="1"/>
              <a:t>rivojlanish</a:t>
            </a:r>
            <a:r>
              <a:rPr lang="en-US" sz="2400" dirty="0"/>
              <a:t> </a:t>
            </a:r>
            <a:r>
              <a:rPr lang="en-US" sz="2400" dirty="0" err="1"/>
              <a:t>sifati</a:t>
            </a:r>
            <a:r>
              <a:rPr lang="en-US" sz="2400" dirty="0"/>
              <a:t>, </a:t>
            </a:r>
            <a:r>
              <a:rPr lang="en-US" sz="2400" dirty="0" err="1"/>
              <a:t>a’zolar</a:t>
            </a:r>
            <a:r>
              <a:rPr lang="en-US" sz="2400" dirty="0"/>
              <a:t> </a:t>
            </a:r>
            <a:r>
              <a:rPr lang="en-US" sz="2400" dirty="0" err="1"/>
              <a:t>funksiyasi</a:t>
            </a:r>
            <a:r>
              <a:rPr lang="en-US" sz="2400" dirty="0"/>
              <a:t> </a:t>
            </a:r>
            <a:r>
              <a:rPr lang="en-US" sz="2400" dirty="0" err="1"/>
              <a:t>va</a:t>
            </a:r>
            <a:r>
              <a:rPr lang="en-US" sz="2400" dirty="0"/>
              <a:t> </a:t>
            </a:r>
            <a:r>
              <a:rPr lang="en-US" sz="2400" dirty="0" err="1"/>
              <a:t>kelajakdagi</a:t>
            </a:r>
            <a:r>
              <a:rPr lang="en-US" sz="2400" dirty="0"/>
              <a:t> </a:t>
            </a:r>
            <a:r>
              <a:rPr lang="en-US" sz="2400" dirty="0" err="1"/>
              <a:t>sog‘liq</a:t>
            </a:r>
            <a:r>
              <a:rPr lang="en-US" sz="2400" dirty="0"/>
              <a:t> </a:t>
            </a:r>
            <a:r>
              <a:rPr lang="en-US" sz="2400" dirty="0" err="1"/>
              <a:t>holati</a:t>
            </a:r>
            <a:r>
              <a:rPr lang="en-US" sz="2400" dirty="0"/>
              <a:t> </a:t>
            </a:r>
            <a:r>
              <a:rPr lang="en-US" sz="2400" dirty="0" err="1"/>
              <a:t>uchun</a:t>
            </a:r>
            <a:r>
              <a:rPr lang="en-US" sz="2400" dirty="0"/>
              <a:t>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qiluvchi</a:t>
            </a:r>
            <a:r>
              <a:rPr lang="en-US" sz="2400" dirty="0"/>
              <a:t> </a:t>
            </a:r>
            <a:r>
              <a:rPr lang="en-US" sz="2400" dirty="0" err="1"/>
              <a:t>omil</a:t>
            </a:r>
            <a:r>
              <a:rPr lang="en-US" sz="2400" dirty="0"/>
              <a:t> </a:t>
            </a:r>
            <a:r>
              <a:rPr lang="en-US" sz="2400" dirty="0" err="1"/>
              <a:t>hisoblanadi</a:t>
            </a:r>
            <a:r>
              <a:rPr lang="en-US" sz="2400" dirty="0"/>
              <a:t>. Shu </a:t>
            </a:r>
            <a:r>
              <a:rPr lang="en-US" sz="2400" dirty="0" err="1"/>
              <a:t>sababli</a:t>
            </a:r>
            <a:r>
              <a:rPr lang="en-US" sz="2400" dirty="0"/>
              <a:t>, </a:t>
            </a:r>
            <a:r>
              <a:rPr lang="en-US" sz="2400" dirty="0" err="1"/>
              <a:t>yoshga</a:t>
            </a:r>
            <a:r>
              <a:rPr lang="en-US" sz="2400" dirty="0"/>
              <a:t> </a:t>
            </a:r>
            <a:r>
              <a:rPr lang="en-US" sz="2400" dirty="0" err="1"/>
              <a:t>mos</a:t>
            </a:r>
            <a:r>
              <a:rPr lang="en-US" sz="2400" dirty="0"/>
              <a:t>, </a:t>
            </a:r>
            <a:r>
              <a:rPr lang="en-US" sz="2400" dirty="0" err="1"/>
              <a:t>muvozanatli</a:t>
            </a:r>
            <a:r>
              <a:rPr lang="en-US" sz="2400" dirty="0"/>
              <a:t> </a:t>
            </a:r>
            <a:r>
              <a:rPr lang="en-US" sz="2400" dirty="0" err="1"/>
              <a:t>va</a:t>
            </a:r>
            <a:r>
              <a:rPr lang="en-US" sz="2400" dirty="0"/>
              <a:t> </a:t>
            </a:r>
            <a:r>
              <a:rPr lang="en-US" sz="2400" dirty="0" err="1"/>
              <a:t>foydali</a:t>
            </a:r>
            <a:r>
              <a:rPr lang="en-US" sz="2400" dirty="0"/>
              <a:t> </a:t>
            </a:r>
            <a:r>
              <a:rPr lang="en-US" sz="2400" dirty="0" err="1"/>
              <a:t>ovqatlanish</a:t>
            </a:r>
            <a:r>
              <a:rPr lang="en-US" sz="2400" dirty="0"/>
              <a:t> </a:t>
            </a:r>
            <a:r>
              <a:rPr lang="en-US" sz="2400" dirty="0" err="1"/>
              <a:t>tizimi</a:t>
            </a:r>
            <a:r>
              <a:rPr lang="en-US" sz="2400" dirty="0"/>
              <a:t> — </a:t>
            </a:r>
            <a:r>
              <a:rPr lang="en-US" sz="2400" dirty="0" err="1"/>
              <a:t>har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bosqichda</a:t>
            </a:r>
            <a:r>
              <a:rPr lang="en-US" sz="2400" dirty="0"/>
              <a:t> </a:t>
            </a:r>
            <a:r>
              <a:rPr lang="en-US" sz="2400" dirty="0" err="1"/>
              <a:t>sog‘lom</a:t>
            </a:r>
            <a:r>
              <a:rPr lang="en-US" sz="2400" dirty="0"/>
              <a:t> </a:t>
            </a:r>
            <a:r>
              <a:rPr lang="en-US" sz="2400" dirty="0" err="1"/>
              <a:t>yashash</a:t>
            </a:r>
            <a:r>
              <a:rPr lang="en-US" sz="2400" dirty="0"/>
              <a:t> </a:t>
            </a:r>
            <a:r>
              <a:rPr lang="en-US" sz="2400" dirty="0" err="1"/>
              <a:t>asosidir</a:t>
            </a:r>
            <a:r>
              <a:rPr lang="en-US" sz="2400" dirty="0"/>
              <a:t>.</a:t>
            </a:r>
            <a:endParaRPr lang="ru-RU" sz="24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191375" y="1750423"/>
            <a:ext cx="4313238" cy="3918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9300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Etiboringiz</a:t>
            </a:r>
            <a:r>
              <a:rPr lang="en-US" dirty="0"/>
              <a:t> </a:t>
            </a:r>
            <a:r>
              <a:rPr lang="en-US" dirty="0" err="1"/>
              <a:t>uchun</a:t>
            </a:r>
            <a:r>
              <a:rPr lang="en-US" dirty="0"/>
              <a:t> </a:t>
            </a:r>
            <a:r>
              <a:rPr lang="en-US" dirty="0" err="1"/>
              <a:t>rahmat</a:t>
            </a:r>
            <a:r>
              <a:rPr lang="en-US" dirty="0"/>
              <a:t>!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001422" y="1567543"/>
            <a:ext cx="6252656" cy="4344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740616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39</TotalTime>
  <Words>575</Words>
  <Application>Microsoft Office PowerPoint</Application>
  <PresentationFormat>Широкоэкранный</PresentationFormat>
  <Paragraphs>29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Легкий дым</vt:lpstr>
      <vt:lpstr>MAVZU:Inson ontogenezi davrlarida ovqatlanishning ahamiyati.</vt:lpstr>
      <vt:lpstr>Презентация PowerPoint</vt:lpstr>
      <vt:lpstr>Inson ontogenezi</vt:lpstr>
      <vt:lpstr>Презентация PowerPoint</vt:lpstr>
      <vt:lpstr>Презентация PowerPoint</vt:lpstr>
      <vt:lpstr>Презентация PowerPoint</vt:lpstr>
      <vt:lpstr>Xulosa:</vt:lpstr>
      <vt:lpstr>Etiboringiz uchun rahmat!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MAVZU:Inson ontogenezi davrlarida ovqatlanishning ahamiyati.</dc:title>
  <dc:creator>lenovo</dc:creator>
  <cp:lastModifiedBy>User</cp:lastModifiedBy>
  <cp:revision>4</cp:revision>
  <dcterms:created xsi:type="dcterms:W3CDTF">2025-06-03T12:21:52Z</dcterms:created>
  <dcterms:modified xsi:type="dcterms:W3CDTF">2026-05-18T23:11:00Z</dcterms:modified>
</cp:coreProperties>
</file>