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sldIdLst>
    <p:sldId id="260" r:id="rId3"/>
    <p:sldId id="261" r:id="rId4"/>
    <p:sldId id="262" r:id="rId5"/>
    <p:sldId id="263" r:id="rId6"/>
    <p:sldId id="299" r:id="rId7"/>
    <p:sldId id="264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66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>
      <p:cViewPr varScale="1">
        <p:scale>
          <a:sx n="73" d="100"/>
          <a:sy n="73" d="100"/>
        </p:scale>
        <p:origin x="1104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 descr="Dibujo.bmp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 cap="none" spc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CC2A-0209-407F-B3D9-0840C384EB7C}" type="datetimeFigureOut">
              <a:rPr lang="es-ES" smtClean="0"/>
              <a:pPr/>
              <a:t>19/05/2026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C029-DB55-4711-BF78-58FBB075B157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CC2A-0209-407F-B3D9-0840C384EB7C}" type="datetimeFigureOut">
              <a:rPr lang="es-ES" smtClean="0"/>
              <a:pPr/>
              <a:t>19/05/2026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C029-DB55-4711-BF78-58FBB075B157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CC2A-0209-407F-B3D9-0840C384EB7C}" type="datetimeFigureOut">
              <a:rPr lang="es-ES" smtClean="0"/>
              <a:pPr/>
              <a:t>19/05/2026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C029-DB55-4711-BF78-58FBB075B157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cap="none" spc="0">
                <a:ln w="18415" cmpd="sng">
                  <a:solidFill>
                    <a:srgbClr val="0066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ln>
                  <a:noFill/>
                </a:ln>
                <a:solidFill>
                  <a:srgbClr val="0000CC"/>
                </a:solidFill>
              </a:defRPr>
            </a:lvl1pPr>
            <a:lvl2pPr>
              <a:defRPr>
                <a:ln>
                  <a:noFill/>
                </a:ln>
                <a:solidFill>
                  <a:srgbClr val="0000CC"/>
                </a:solidFill>
              </a:defRPr>
            </a:lvl2pPr>
            <a:lvl3pPr>
              <a:defRPr>
                <a:ln>
                  <a:noFill/>
                </a:ln>
                <a:solidFill>
                  <a:srgbClr val="0000CC"/>
                </a:solidFill>
              </a:defRPr>
            </a:lvl3pPr>
            <a:lvl4pPr>
              <a:defRPr>
                <a:ln>
                  <a:noFill/>
                </a:ln>
                <a:solidFill>
                  <a:srgbClr val="0000CC"/>
                </a:solidFill>
              </a:defRPr>
            </a:lvl4pPr>
            <a:lvl5pPr>
              <a:defRPr>
                <a:ln>
                  <a:noFill/>
                </a:ln>
                <a:solidFill>
                  <a:srgbClr val="0000CC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CC2A-0209-407F-B3D9-0840C384EB7C}" type="datetimeFigureOut">
              <a:rPr lang="es-ES" smtClean="0"/>
              <a:pPr/>
              <a:t>19/05/2026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C029-DB55-4711-BF78-58FBB075B157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CC2A-0209-407F-B3D9-0840C384EB7C}" type="datetimeFigureOut">
              <a:rPr lang="es-ES" smtClean="0"/>
              <a:pPr/>
              <a:t>19/05/2026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C029-DB55-4711-BF78-58FBB075B157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CC2A-0209-407F-B3D9-0840C384EB7C}" type="datetimeFigureOut">
              <a:rPr lang="es-ES" smtClean="0"/>
              <a:pPr/>
              <a:t>19/05/2026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C029-DB55-4711-BF78-58FBB075B157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CC2A-0209-407F-B3D9-0840C384EB7C}" type="datetimeFigureOut">
              <a:rPr lang="es-ES" smtClean="0"/>
              <a:pPr/>
              <a:t>19/05/2026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C029-DB55-4711-BF78-58FBB075B157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CC2A-0209-407F-B3D9-0840C384EB7C}" type="datetimeFigureOut">
              <a:rPr lang="es-ES" smtClean="0"/>
              <a:pPr/>
              <a:t>19/05/2026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C029-DB55-4711-BF78-58FBB075B157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CC2A-0209-407F-B3D9-0840C384EB7C}" type="datetimeFigureOut">
              <a:rPr lang="es-ES" smtClean="0"/>
              <a:pPr/>
              <a:t>19/05/2026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C029-DB55-4711-BF78-58FBB075B157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CC2A-0209-407F-B3D9-0840C384EB7C}" type="datetimeFigureOut">
              <a:rPr lang="es-ES" smtClean="0"/>
              <a:pPr/>
              <a:t>19/05/2026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C029-DB55-4711-BF78-58FBB075B157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CC2A-0209-407F-B3D9-0840C384EB7C}" type="datetimeFigureOut">
              <a:rPr lang="es-ES" smtClean="0"/>
              <a:pPr/>
              <a:t>19/05/2026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C029-DB55-4711-BF78-58FBB075B157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7FCC2A-0209-407F-B3D9-0840C384EB7C}" type="datetimeFigureOut">
              <a:rPr lang="es-ES" smtClean="0"/>
              <a:pPr/>
              <a:t>19/05/2026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8C029-DB55-4711-BF78-58FBB075B157}" type="slidenum">
              <a:rPr lang="es-ES" smtClean="0"/>
              <a:pPr/>
              <a:t>‹#›</a:t>
            </a:fld>
            <a:endParaRPr lang="es-ES"/>
          </a:p>
        </p:txBody>
      </p:sp>
      <p:pic>
        <p:nvPicPr>
          <p:cNvPr id="7" name="6 Imagen" descr="Dibujo.bmp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0" y="0"/>
            <a:ext cx="9144000" cy="7010400"/>
          </a:xfrm>
          <a:prstGeom prst="rect">
            <a:avLst/>
          </a:prstGeom>
          <a:gradFill flip="none" rotWithShape="1">
            <a:gsLst>
              <a:gs pos="100000">
                <a:srgbClr val="03D4A8">
                  <a:alpha val="18000"/>
                </a:srgbClr>
              </a:gs>
              <a:gs pos="25000">
                <a:srgbClr val="21D6E0">
                  <a:alpha val="23000"/>
                </a:srgbClr>
              </a:gs>
              <a:gs pos="75000">
                <a:srgbClr val="0087E6">
                  <a:alpha val="25000"/>
                </a:srgbClr>
              </a:gs>
              <a:gs pos="100000">
                <a:srgbClr val="005CBF">
                  <a:alpha val="25999"/>
                </a:srgbClr>
              </a:gs>
            </a:gsLst>
            <a:lin ang="27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1584175"/>
          </a:xfrm>
        </p:spPr>
        <p:txBody>
          <a:bodyPr>
            <a:normAutofit/>
          </a:bodyPr>
          <a:lstStyle/>
          <a:p>
            <a:r>
              <a:rPr lang="en-US" sz="3600" dirty="0" err="1"/>
              <a:t>Mavzu:Aholi</a:t>
            </a:r>
            <a:r>
              <a:rPr lang="en-US" sz="3600" dirty="0"/>
              <a:t> </a:t>
            </a:r>
            <a:r>
              <a:rPr lang="en-US" sz="3600" dirty="0" err="1"/>
              <a:t>ayrim</a:t>
            </a:r>
            <a:r>
              <a:rPr lang="en-US" sz="3600" dirty="0"/>
              <a:t> </a:t>
            </a:r>
            <a:r>
              <a:rPr lang="en-US" sz="3600" dirty="0" err="1"/>
              <a:t>guruhlari</a:t>
            </a:r>
            <a:r>
              <a:rPr lang="en-US" sz="3600" dirty="0"/>
              <a:t> </a:t>
            </a:r>
            <a:r>
              <a:rPr lang="en-US" sz="3600" dirty="0" err="1"/>
              <a:t>ovqatlanishi</a:t>
            </a:r>
            <a:r>
              <a:rPr lang="en-US" sz="3600" dirty="0"/>
              <a:t>.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512768" cy="36004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REJA:</a:t>
            </a:r>
          </a:p>
          <a:p>
            <a:pPr algn="just"/>
            <a:r>
              <a:rPr lang="en-US" dirty="0"/>
              <a:t>1. </a:t>
            </a:r>
            <a:r>
              <a:rPr lang="en-US" dirty="0" err="1"/>
              <a:t>Kirish</a:t>
            </a:r>
            <a:endParaRPr lang="en-US" dirty="0"/>
          </a:p>
          <a:p>
            <a:pPr algn="just"/>
            <a:r>
              <a:rPr lang="en-US" dirty="0"/>
              <a:t>2. </a:t>
            </a:r>
            <a:r>
              <a:rPr lang="en-US" dirty="0" err="1"/>
              <a:t>Bolalar</a:t>
            </a:r>
            <a:r>
              <a:rPr lang="en-US" dirty="0"/>
              <a:t> </a:t>
            </a:r>
            <a:r>
              <a:rPr lang="en-US" dirty="0" err="1"/>
              <a:t>ovqatlanishi</a:t>
            </a:r>
            <a:endParaRPr lang="en-US" dirty="0"/>
          </a:p>
          <a:p>
            <a:pPr algn="just"/>
            <a:r>
              <a:rPr lang="en-US" dirty="0"/>
              <a:t>3. </a:t>
            </a:r>
            <a:r>
              <a:rPr lang="en-US" dirty="0" err="1"/>
              <a:t>Homilador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emizikli</a:t>
            </a:r>
            <a:r>
              <a:rPr lang="en-US" dirty="0"/>
              <a:t> </a:t>
            </a:r>
            <a:r>
              <a:rPr lang="en-US" dirty="0" err="1"/>
              <a:t>ayollar</a:t>
            </a:r>
            <a:r>
              <a:rPr lang="en-US" dirty="0"/>
              <a:t> </a:t>
            </a:r>
            <a:r>
              <a:rPr lang="en-US" dirty="0" err="1"/>
              <a:t>ovqatlanishi</a:t>
            </a:r>
            <a:endParaRPr lang="en-US" dirty="0"/>
          </a:p>
          <a:p>
            <a:pPr algn="just"/>
            <a:r>
              <a:rPr lang="en-US" dirty="0"/>
              <a:t>4. </a:t>
            </a:r>
            <a:r>
              <a:rPr lang="en-US" dirty="0" err="1"/>
              <a:t>Yoshlar</a:t>
            </a:r>
            <a:r>
              <a:rPr lang="en-US" dirty="0"/>
              <a:t> </a:t>
            </a:r>
            <a:r>
              <a:rPr lang="en-US" dirty="0" err="1"/>
              <a:t>ovqatlanishi</a:t>
            </a:r>
            <a:endParaRPr lang="en-US" dirty="0"/>
          </a:p>
          <a:p>
            <a:pPr algn="just"/>
            <a:r>
              <a:rPr lang="en-US" dirty="0"/>
              <a:t>5. </a:t>
            </a:r>
            <a:r>
              <a:rPr lang="en-US" dirty="0" err="1"/>
              <a:t>Keksalar</a:t>
            </a:r>
            <a:r>
              <a:rPr lang="en-US" dirty="0"/>
              <a:t> </a:t>
            </a:r>
            <a:r>
              <a:rPr lang="en-US" dirty="0" err="1"/>
              <a:t>ovqatlanishi</a:t>
            </a:r>
            <a:endParaRPr lang="en-US" dirty="0"/>
          </a:p>
          <a:p>
            <a:pPr algn="just"/>
            <a:r>
              <a:rPr lang="en-US" dirty="0"/>
              <a:t>6. </a:t>
            </a:r>
            <a:r>
              <a:rPr lang="en-US" dirty="0" err="1"/>
              <a:t>Ishchi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sportchilar</a:t>
            </a:r>
            <a:r>
              <a:rPr lang="en-US" dirty="0"/>
              <a:t> </a:t>
            </a:r>
            <a:r>
              <a:rPr lang="en-US" dirty="0" err="1"/>
              <a:t>ovqatlanishi</a:t>
            </a:r>
            <a:endParaRPr lang="en-US" dirty="0"/>
          </a:p>
          <a:p>
            <a:pPr algn="just"/>
            <a:r>
              <a:rPr lang="en-US" dirty="0"/>
              <a:t>7. </a:t>
            </a:r>
            <a:r>
              <a:rPr lang="en-US" dirty="0" err="1"/>
              <a:t>Xulosa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7716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404664"/>
            <a:ext cx="4038600" cy="572149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Bolalar</a:t>
            </a:r>
            <a:r>
              <a:rPr lang="en-US" dirty="0"/>
              <a:t> (0–18 </a:t>
            </a:r>
            <a:r>
              <a:rPr lang="en-US" dirty="0" err="1"/>
              <a:t>yoshgacha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 err="1"/>
              <a:t>Asosiy</a:t>
            </a:r>
            <a:r>
              <a:rPr lang="en-US" dirty="0"/>
              <a:t> </a:t>
            </a:r>
            <a:r>
              <a:rPr lang="en-US" dirty="0" err="1"/>
              <a:t>ehtiyojlar</a:t>
            </a:r>
            <a:r>
              <a:rPr lang="en-US" dirty="0"/>
              <a:t>: </a:t>
            </a:r>
            <a:r>
              <a:rPr lang="en-US" dirty="0" err="1"/>
              <a:t>o‘sish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rivojlanish</a:t>
            </a:r>
            <a:r>
              <a:rPr lang="en-US" dirty="0"/>
              <a:t> </a:t>
            </a:r>
            <a:r>
              <a:rPr lang="en-US" dirty="0" err="1"/>
              <a:t>uchun</a:t>
            </a:r>
            <a:r>
              <a:rPr lang="en-US" dirty="0"/>
              <a:t> </a:t>
            </a:r>
            <a:r>
              <a:rPr lang="en-US" dirty="0" err="1"/>
              <a:t>yuqori</a:t>
            </a:r>
            <a:r>
              <a:rPr lang="en-US" dirty="0"/>
              <a:t> </a:t>
            </a:r>
            <a:r>
              <a:rPr lang="en-US" dirty="0" err="1"/>
              <a:t>sifatli</a:t>
            </a:r>
            <a:r>
              <a:rPr lang="en-US" dirty="0"/>
              <a:t> </a:t>
            </a:r>
            <a:r>
              <a:rPr lang="en-US" dirty="0" err="1"/>
              <a:t>oqsillar</a:t>
            </a:r>
            <a:r>
              <a:rPr lang="en-US" dirty="0"/>
              <a:t>, </a:t>
            </a:r>
            <a:r>
              <a:rPr lang="en-US" dirty="0" err="1"/>
              <a:t>vitaminlar</a:t>
            </a:r>
            <a:r>
              <a:rPr lang="en-US" dirty="0"/>
              <a:t> (A, D, C), </a:t>
            </a:r>
            <a:r>
              <a:rPr lang="en-US" dirty="0" err="1"/>
              <a:t>kaltsiy</a:t>
            </a:r>
            <a:r>
              <a:rPr lang="en-US" dirty="0"/>
              <a:t>, </a:t>
            </a:r>
            <a:r>
              <a:rPr lang="en-US" dirty="0" err="1"/>
              <a:t>temir</a:t>
            </a:r>
            <a:r>
              <a:rPr lang="en-US" dirty="0"/>
              <a:t>, </a:t>
            </a:r>
            <a:r>
              <a:rPr lang="en-US" dirty="0" err="1"/>
              <a:t>rux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Tavsiyalar</a:t>
            </a:r>
            <a:r>
              <a:rPr lang="en-US" dirty="0"/>
              <a:t>: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suti</a:t>
            </a:r>
            <a:r>
              <a:rPr lang="en-US" dirty="0"/>
              <a:t> 6 </a:t>
            </a:r>
            <a:r>
              <a:rPr lang="en-US" dirty="0" err="1"/>
              <a:t>oygacha</a:t>
            </a:r>
            <a:r>
              <a:rPr lang="en-US" dirty="0"/>
              <a:t> </a:t>
            </a:r>
            <a:r>
              <a:rPr lang="en-US" dirty="0" err="1"/>
              <a:t>faqat</a:t>
            </a:r>
            <a:r>
              <a:rPr lang="en-US" dirty="0"/>
              <a:t> </a:t>
            </a:r>
            <a:r>
              <a:rPr lang="en-US" dirty="0" err="1"/>
              <a:t>o‘zi</a:t>
            </a:r>
            <a:r>
              <a:rPr lang="en-US" dirty="0"/>
              <a:t>, </a:t>
            </a:r>
            <a:r>
              <a:rPr lang="en-US" dirty="0" err="1"/>
              <a:t>keyin</a:t>
            </a:r>
            <a:r>
              <a:rPr lang="en-US" dirty="0"/>
              <a:t> </a:t>
            </a:r>
            <a:r>
              <a:rPr lang="en-US" dirty="0" err="1"/>
              <a:t>esa</a:t>
            </a:r>
            <a:r>
              <a:rPr lang="en-US" dirty="0"/>
              <a:t> </a:t>
            </a:r>
            <a:r>
              <a:rPr lang="en-US" dirty="0" err="1"/>
              <a:t>qo‘shimcha</a:t>
            </a:r>
            <a:r>
              <a:rPr lang="en-US" dirty="0"/>
              <a:t> </a:t>
            </a:r>
            <a:r>
              <a:rPr lang="en-US" dirty="0" err="1"/>
              <a:t>ovqat</a:t>
            </a:r>
            <a:r>
              <a:rPr lang="en-US" dirty="0"/>
              <a:t> </a:t>
            </a:r>
            <a:r>
              <a:rPr lang="en-US" dirty="0" err="1"/>
              <a:t>bilan</a:t>
            </a:r>
            <a:r>
              <a:rPr lang="en-US" dirty="0"/>
              <a:t> 2 </a:t>
            </a:r>
            <a:r>
              <a:rPr lang="en-US" dirty="0" err="1"/>
              <a:t>yoshgacha</a:t>
            </a:r>
            <a:r>
              <a:rPr lang="en-US" dirty="0"/>
              <a:t> </a:t>
            </a:r>
            <a:r>
              <a:rPr lang="en-US" dirty="0" err="1"/>
              <a:t>davom</a:t>
            </a:r>
            <a:r>
              <a:rPr lang="en-US" dirty="0"/>
              <a:t> </a:t>
            </a:r>
            <a:r>
              <a:rPr lang="en-US" dirty="0" err="1"/>
              <a:t>ettirish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Muammolar</a:t>
            </a:r>
            <a:r>
              <a:rPr lang="en-US" dirty="0"/>
              <a:t>: </a:t>
            </a:r>
            <a:r>
              <a:rPr lang="en-US" dirty="0" err="1"/>
              <a:t>temir</a:t>
            </a:r>
            <a:r>
              <a:rPr lang="en-US" dirty="0"/>
              <a:t> </a:t>
            </a:r>
            <a:r>
              <a:rPr lang="en-US" dirty="0" err="1"/>
              <a:t>tanqisligi</a:t>
            </a:r>
            <a:r>
              <a:rPr lang="en-US" dirty="0"/>
              <a:t> </a:t>
            </a:r>
            <a:r>
              <a:rPr lang="en-US" dirty="0" err="1"/>
              <a:t>anemiyasi</a:t>
            </a:r>
            <a:r>
              <a:rPr lang="en-US" dirty="0"/>
              <a:t>, A </a:t>
            </a:r>
            <a:r>
              <a:rPr lang="en-US" dirty="0" err="1"/>
              <a:t>vitamini</a:t>
            </a:r>
            <a:r>
              <a:rPr lang="en-US" dirty="0"/>
              <a:t> </a:t>
            </a:r>
            <a:r>
              <a:rPr lang="en-US" dirty="0" err="1"/>
              <a:t>yetishmovchiligi</a:t>
            </a:r>
            <a:r>
              <a:rPr lang="en-US" dirty="0"/>
              <a:t>, </a:t>
            </a:r>
            <a:r>
              <a:rPr lang="en-US" dirty="0" err="1"/>
              <a:t>yetarli</a:t>
            </a:r>
            <a:r>
              <a:rPr lang="en-US" dirty="0"/>
              <a:t> </a:t>
            </a:r>
            <a:r>
              <a:rPr lang="en-US" dirty="0" err="1"/>
              <a:t>kaloriyali</a:t>
            </a:r>
            <a:r>
              <a:rPr lang="en-US" dirty="0"/>
              <a:t> </a:t>
            </a:r>
            <a:r>
              <a:rPr lang="en-US" dirty="0" err="1"/>
              <a:t>oziq-ovqat</a:t>
            </a:r>
            <a:r>
              <a:rPr lang="en-US" dirty="0"/>
              <a:t> </a:t>
            </a:r>
            <a:r>
              <a:rPr lang="en-US" dirty="0" err="1"/>
              <a:t>yetishmasligi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404664"/>
            <a:ext cx="4038600" cy="572149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Homilador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emizikli</a:t>
            </a:r>
            <a:r>
              <a:rPr lang="en-US" dirty="0"/>
              <a:t> </a:t>
            </a:r>
            <a:r>
              <a:rPr lang="en-US" dirty="0" err="1"/>
              <a:t>ayollar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Asosiy</a:t>
            </a:r>
            <a:r>
              <a:rPr lang="en-US" dirty="0"/>
              <a:t> </a:t>
            </a:r>
            <a:r>
              <a:rPr lang="en-US" dirty="0" err="1"/>
              <a:t>ehtiyojlar</a:t>
            </a:r>
            <a:r>
              <a:rPr lang="en-US" dirty="0"/>
              <a:t>: </a:t>
            </a:r>
            <a:r>
              <a:rPr lang="en-US" dirty="0" err="1"/>
              <a:t>folat</a:t>
            </a:r>
            <a:r>
              <a:rPr lang="en-US" dirty="0"/>
              <a:t>, </a:t>
            </a:r>
            <a:r>
              <a:rPr lang="en-US" dirty="0" err="1"/>
              <a:t>temir</a:t>
            </a:r>
            <a:r>
              <a:rPr lang="en-US" dirty="0"/>
              <a:t>, </a:t>
            </a:r>
            <a:r>
              <a:rPr lang="en-US" dirty="0" err="1"/>
              <a:t>kaltsiy</a:t>
            </a:r>
            <a:r>
              <a:rPr lang="en-US" dirty="0"/>
              <a:t>, protein </a:t>
            </a:r>
            <a:r>
              <a:rPr lang="en-US" dirty="0" err="1"/>
              <a:t>va</a:t>
            </a:r>
            <a:r>
              <a:rPr lang="en-US" dirty="0"/>
              <a:t> omega-3 </a:t>
            </a:r>
            <a:r>
              <a:rPr lang="en-US" dirty="0" err="1"/>
              <a:t>yog</a:t>
            </a:r>
            <a:r>
              <a:rPr lang="en-US" dirty="0"/>
              <a:t>‘ </a:t>
            </a:r>
            <a:r>
              <a:rPr lang="en-US" dirty="0" err="1"/>
              <a:t>kislotalari</a:t>
            </a:r>
            <a:r>
              <a:rPr lang="en-US" dirty="0"/>
              <a:t>. </a:t>
            </a:r>
            <a:r>
              <a:rPr lang="en-US" dirty="0" err="1"/>
              <a:t>Suyuqlik</a:t>
            </a:r>
            <a:r>
              <a:rPr lang="en-US" dirty="0"/>
              <a:t> </a:t>
            </a:r>
            <a:r>
              <a:rPr lang="en-US" dirty="0" err="1"/>
              <a:t>iste’moli</a:t>
            </a:r>
            <a:r>
              <a:rPr lang="en-US" dirty="0"/>
              <a:t> ham </a:t>
            </a:r>
            <a:r>
              <a:rPr lang="en-US" dirty="0" err="1"/>
              <a:t>muhim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Tavsiyalar</a:t>
            </a:r>
            <a:r>
              <a:rPr lang="en-US" dirty="0"/>
              <a:t>: </a:t>
            </a:r>
            <a:r>
              <a:rPr lang="en-US" dirty="0" err="1"/>
              <a:t>homiladorlik</a:t>
            </a:r>
            <a:r>
              <a:rPr lang="en-US" dirty="0"/>
              <a:t> </a:t>
            </a:r>
            <a:r>
              <a:rPr lang="en-US" dirty="0" err="1"/>
              <a:t>davrida</a:t>
            </a:r>
            <a:r>
              <a:rPr lang="en-US" dirty="0"/>
              <a:t> 300–500 </a:t>
            </a:r>
            <a:r>
              <a:rPr lang="en-US" dirty="0" err="1"/>
              <a:t>kkal</a:t>
            </a:r>
            <a:r>
              <a:rPr lang="en-US" dirty="0"/>
              <a:t> </a:t>
            </a:r>
            <a:r>
              <a:rPr lang="en-US" dirty="0" err="1"/>
              <a:t>qo‘shimcha</a:t>
            </a:r>
            <a:r>
              <a:rPr lang="en-US" dirty="0"/>
              <a:t> </a:t>
            </a:r>
            <a:r>
              <a:rPr lang="en-US" dirty="0" err="1"/>
              <a:t>energiya</a:t>
            </a:r>
            <a:r>
              <a:rPr lang="en-US" dirty="0"/>
              <a:t>, </a:t>
            </a:r>
            <a:r>
              <a:rPr lang="en-US" dirty="0" err="1"/>
              <a:t>folat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temir</a:t>
            </a:r>
            <a:r>
              <a:rPr lang="en-US" dirty="0"/>
              <a:t> </a:t>
            </a:r>
            <a:r>
              <a:rPr lang="en-US" dirty="0" err="1"/>
              <a:t>bilan</a:t>
            </a:r>
            <a:r>
              <a:rPr lang="en-US" dirty="0"/>
              <a:t> </a:t>
            </a:r>
            <a:r>
              <a:rPr lang="en-US" dirty="0" err="1"/>
              <a:t>boyitilgan</a:t>
            </a:r>
            <a:r>
              <a:rPr lang="en-US" dirty="0"/>
              <a:t> </a:t>
            </a:r>
            <a:r>
              <a:rPr lang="en-US" dirty="0" err="1"/>
              <a:t>ovqat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Muammolar</a:t>
            </a:r>
            <a:r>
              <a:rPr lang="en-US" dirty="0"/>
              <a:t>: </a:t>
            </a:r>
            <a:r>
              <a:rPr lang="en-US" dirty="0" err="1"/>
              <a:t>kamqonlik</a:t>
            </a:r>
            <a:r>
              <a:rPr lang="en-US" dirty="0"/>
              <a:t>, </a:t>
            </a:r>
            <a:r>
              <a:rPr lang="en-US" dirty="0" err="1"/>
              <a:t>suvsizlanish</a:t>
            </a:r>
            <a:r>
              <a:rPr lang="en-US" dirty="0"/>
              <a:t>, past </a:t>
            </a:r>
            <a:r>
              <a:rPr lang="en-US" dirty="0" err="1"/>
              <a:t>tana</a:t>
            </a:r>
            <a:r>
              <a:rPr lang="en-US" dirty="0"/>
              <a:t> </a:t>
            </a:r>
            <a:r>
              <a:rPr lang="en-US" dirty="0" err="1"/>
              <a:t>og‘irligidagi</a:t>
            </a:r>
            <a:r>
              <a:rPr lang="en-US" dirty="0"/>
              <a:t> </a:t>
            </a:r>
            <a:r>
              <a:rPr lang="en-US" dirty="0" err="1"/>
              <a:t>chaqaloq</a:t>
            </a:r>
            <a:r>
              <a:rPr lang="en-US" dirty="0"/>
              <a:t> </a:t>
            </a:r>
            <a:r>
              <a:rPr lang="en-US" dirty="0" err="1"/>
              <a:t>tug‘ilishi</a:t>
            </a:r>
            <a:r>
              <a:rPr lang="en-US" dirty="0"/>
              <a:t> </a:t>
            </a:r>
            <a:r>
              <a:rPr lang="en-US" dirty="0" err="1"/>
              <a:t>xavfi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42105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404664"/>
            <a:ext cx="4038600" cy="5721499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Yoshlar</a:t>
            </a:r>
            <a:r>
              <a:rPr lang="en-US" dirty="0"/>
              <a:t> (14–25 </a:t>
            </a:r>
            <a:r>
              <a:rPr lang="en-US" dirty="0" err="1"/>
              <a:t>yosh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 err="1"/>
              <a:t>Asosiy</a:t>
            </a:r>
            <a:r>
              <a:rPr lang="en-US" dirty="0"/>
              <a:t> </a:t>
            </a:r>
            <a:r>
              <a:rPr lang="en-US" dirty="0" err="1"/>
              <a:t>ehtiyojlar</a:t>
            </a:r>
            <a:r>
              <a:rPr lang="en-US" dirty="0"/>
              <a:t>: </a:t>
            </a:r>
            <a:r>
              <a:rPr lang="en-US" dirty="0" err="1"/>
              <a:t>o‘sish</a:t>
            </a:r>
            <a:r>
              <a:rPr lang="en-US" dirty="0"/>
              <a:t> </a:t>
            </a:r>
            <a:r>
              <a:rPr lang="en-US" dirty="0" err="1"/>
              <a:t>uchun</a:t>
            </a:r>
            <a:r>
              <a:rPr lang="en-US" dirty="0"/>
              <a:t> </a:t>
            </a:r>
            <a:r>
              <a:rPr lang="en-US" dirty="0" err="1"/>
              <a:t>ko‘p</a:t>
            </a:r>
            <a:r>
              <a:rPr lang="en-US" dirty="0"/>
              <a:t> </a:t>
            </a:r>
            <a:r>
              <a:rPr lang="en-US" dirty="0" err="1"/>
              <a:t>energiya</a:t>
            </a:r>
            <a:r>
              <a:rPr lang="en-US" dirty="0"/>
              <a:t>, </a:t>
            </a:r>
            <a:r>
              <a:rPr lang="en-US" dirty="0" err="1"/>
              <a:t>kaltsiy</a:t>
            </a:r>
            <a:r>
              <a:rPr lang="en-US" dirty="0"/>
              <a:t>, protein, </a:t>
            </a:r>
            <a:r>
              <a:rPr lang="en-US" dirty="0" err="1"/>
              <a:t>rux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temir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Muammolar</a:t>
            </a:r>
            <a:r>
              <a:rPr lang="en-US" dirty="0"/>
              <a:t>: </a:t>
            </a:r>
            <a:r>
              <a:rPr lang="en-US" dirty="0" err="1"/>
              <a:t>fastfud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shirinliklarga</a:t>
            </a:r>
            <a:r>
              <a:rPr lang="en-US" dirty="0"/>
              <a:t> </a:t>
            </a:r>
            <a:r>
              <a:rPr lang="en-US" dirty="0" err="1"/>
              <a:t>qaramlik</a:t>
            </a:r>
            <a:r>
              <a:rPr lang="en-US" dirty="0"/>
              <a:t>, </a:t>
            </a:r>
            <a:r>
              <a:rPr lang="en-US" dirty="0" err="1"/>
              <a:t>noto‘g‘ri</a:t>
            </a:r>
            <a:r>
              <a:rPr lang="en-US" dirty="0"/>
              <a:t> </a:t>
            </a:r>
            <a:r>
              <a:rPr lang="en-US" dirty="0" err="1"/>
              <a:t>ovqatlanish</a:t>
            </a:r>
            <a:r>
              <a:rPr lang="en-US" dirty="0"/>
              <a:t> </a:t>
            </a:r>
            <a:r>
              <a:rPr lang="en-US" dirty="0" err="1"/>
              <a:t>odatlari</a:t>
            </a:r>
            <a:r>
              <a:rPr lang="en-US" dirty="0"/>
              <a:t>. 4. </a:t>
            </a:r>
            <a:r>
              <a:rPr lang="en-US" dirty="0" err="1"/>
              <a:t>Keksalar</a:t>
            </a:r>
            <a:r>
              <a:rPr lang="en-US" dirty="0"/>
              <a:t> (60 </a:t>
            </a:r>
            <a:r>
              <a:rPr lang="en-US" dirty="0" err="1"/>
              <a:t>yoshdan</a:t>
            </a:r>
            <a:r>
              <a:rPr lang="en-US" dirty="0"/>
              <a:t> </a:t>
            </a:r>
            <a:r>
              <a:rPr lang="en-US" dirty="0" err="1"/>
              <a:t>katta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 err="1"/>
              <a:t>Asosiy</a:t>
            </a:r>
            <a:r>
              <a:rPr lang="en-US" dirty="0"/>
              <a:t> </a:t>
            </a:r>
            <a:r>
              <a:rPr lang="en-US" dirty="0" err="1"/>
              <a:t>ehtiyojlar</a:t>
            </a:r>
            <a:r>
              <a:rPr lang="en-US" dirty="0"/>
              <a:t>: </a:t>
            </a:r>
            <a:r>
              <a:rPr lang="en-US" dirty="0" err="1"/>
              <a:t>kamroq</a:t>
            </a:r>
            <a:r>
              <a:rPr lang="en-US" dirty="0"/>
              <a:t> </a:t>
            </a:r>
            <a:r>
              <a:rPr lang="en-US" dirty="0" err="1"/>
              <a:t>kaloriya</a:t>
            </a:r>
            <a:r>
              <a:rPr lang="en-US" dirty="0"/>
              <a:t>, </a:t>
            </a:r>
            <a:r>
              <a:rPr lang="en-US" dirty="0" err="1"/>
              <a:t>lekin</a:t>
            </a:r>
            <a:r>
              <a:rPr lang="en-US" dirty="0"/>
              <a:t> </a:t>
            </a:r>
            <a:r>
              <a:rPr lang="en-US" dirty="0" err="1"/>
              <a:t>ko‘proq</a:t>
            </a:r>
            <a:r>
              <a:rPr lang="en-US" dirty="0"/>
              <a:t> vitamin D, B12, </a:t>
            </a:r>
            <a:r>
              <a:rPr lang="en-US" dirty="0" err="1"/>
              <a:t>kaltsiy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to‘liq</a:t>
            </a:r>
            <a:r>
              <a:rPr lang="en-US" dirty="0"/>
              <a:t> </a:t>
            </a:r>
            <a:r>
              <a:rPr lang="en-US" dirty="0" err="1"/>
              <a:t>oqsillar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Muammolar</a:t>
            </a:r>
            <a:r>
              <a:rPr lang="en-US" dirty="0"/>
              <a:t>: </a:t>
            </a:r>
            <a:r>
              <a:rPr lang="en-US" dirty="0" err="1"/>
              <a:t>ishtahaning</a:t>
            </a:r>
            <a:r>
              <a:rPr lang="en-US" dirty="0"/>
              <a:t> </a:t>
            </a:r>
            <a:r>
              <a:rPr lang="en-US" dirty="0" err="1"/>
              <a:t>pasayishi</a:t>
            </a:r>
            <a:r>
              <a:rPr lang="en-US" dirty="0"/>
              <a:t>, </a:t>
            </a:r>
            <a:r>
              <a:rPr lang="en-US" dirty="0" err="1"/>
              <a:t>chaynash</a:t>
            </a:r>
            <a:r>
              <a:rPr lang="en-US" dirty="0"/>
              <a:t> </a:t>
            </a:r>
            <a:r>
              <a:rPr lang="en-US" dirty="0" err="1"/>
              <a:t>yoki</a:t>
            </a:r>
            <a:r>
              <a:rPr lang="en-US" dirty="0"/>
              <a:t> </a:t>
            </a:r>
            <a:r>
              <a:rPr lang="en-US" dirty="0" err="1"/>
              <a:t>hazm</a:t>
            </a:r>
            <a:r>
              <a:rPr lang="en-US" dirty="0"/>
              <a:t> </a:t>
            </a:r>
            <a:r>
              <a:rPr lang="en-US" dirty="0" err="1"/>
              <a:t>qilish</a:t>
            </a:r>
            <a:r>
              <a:rPr lang="en-US" dirty="0"/>
              <a:t> </a:t>
            </a:r>
            <a:r>
              <a:rPr lang="en-US" dirty="0" err="1"/>
              <a:t>qiyinchiliklari</a:t>
            </a:r>
            <a:r>
              <a:rPr lang="en-US" dirty="0"/>
              <a:t>, </a:t>
            </a:r>
            <a:r>
              <a:rPr lang="en-US" dirty="0" err="1"/>
              <a:t>suyaklarning</a:t>
            </a:r>
            <a:r>
              <a:rPr lang="en-US" dirty="0"/>
              <a:t> </a:t>
            </a:r>
            <a:r>
              <a:rPr lang="en-US" dirty="0" err="1"/>
              <a:t>mo‘rtlashuvi</a:t>
            </a:r>
            <a:r>
              <a:rPr lang="en-US" dirty="0"/>
              <a:t>.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8200" y="692696"/>
            <a:ext cx="4172272" cy="5112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7143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5. </a:t>
            </a:r>
            <a:r>
              <a:rPr lang="en-US" dirty="0" err="1"/>
              <a:t>Ishchi</a:t>
            </a:r>
            <a:r>
              <a:rPr lang="en-US" dirty="0"/>
              <a:t> </a:t>
            </a:r>
            <a:r>
              <a:rPr lang="en-US" dirty="0" err="1"/>
              <a:t>aholi</a:t>
            </a:r>
            <a:r>
              <a:rPr lang="en-US" dirty="0"/>
              <a:t> (</a:t>
            </a:r>
            <a:r>
              <a:rPr lang="en-US" dirty="0" err="1"/>
              <a:t>faol</a:t>
            </a:r>
            <a:r>
              <a:rPr lang="en-US" dirty="0"/>
              <a:t> </a:t>
            </a:r>
            <a:r>
              <a:rPr lang="en-US" dirty="0" err="1"/>
              <a:t>mehnat</a:t>
            </a:r>
            <a:r>
              <a:rPr lang="en-US" dirty="0"/>
              <a:t> </a:t>
            </a:r>
            <a:r>
              <a:rPr lang="en-US" dirty="0" err="1"/>
              <a:t>qiluvchilar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 err="1"/>
              <a:t>Asosiy</a:t>
            </a:r>
            <a:r>
              <a:rPr lang="en-US" dirty="0"/>
              <a:t> </a:t>
            </a:r>
            <a:r>
              <a:rPr lang="en-US" dirty="0" err="1"/>
              <a:t>ehtiyojlar</a:t>
            </a:r>
            <a:r>
              <a:rPr lang="en-US" dirty="0"/>
              <a:t>: </a:t>
            </a:r>
            <a:r>
              <a:rPr lang="en-US" dirty="0" err="1"/>
              <a:t>energiya</a:t>
            </a:r>
            <a:r>
              <a:rPr lang="en-US" dirty="0"/>
              <a:t> (</a:t>
            </a:r>
            <a:r>
              <a:rPr lang="en-US" dirty="0" err="1"/>
              <a:t>uglevodlar</a:t>
            </a:r>
            <a:r>
              <a:rPr lang="en-US" dirty="0"/>
              <a:t>), </a:t>
            </a:r>
            <a:r>
              <a:rPr lang="en-US" dirty="0" err="1"/>
              <a:t>oqsil</a:t>
            </a:r>
            <a:r>
              <a:rPr lang="en-US" dirty="0"/>
              <a:t>, </a:t>
            </a:r>
            <a:r>
              <a:rPr lang="en-US" dirty="0" err="1"/>
              <a:t>suv</a:t>
            </a:r>
            <a:r>
              <a:rPr lang="en-US" dirty="0"/>
              <a:t>, B </a:t>
            </a:r>
            <a:r>
              <a:rPr lang="en-US" dirty="0" err="1"/>
              <a:t>guruhi</a:t>
            </a:r>
            <a:r>
              <a:rPr lang="en-US" dirty="0"/>
              <a:t> </a:t>
            </a:r>
            <a:r>
              <a:rPr lang="en-US" dirty="0" err="1"/>
              <a:t>vitaminlari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Tavsiyalar</a:t>
            </a:r>
            <a:r>
              <a:rPr lang="en-US" dirty="0"/>
              <a:t>: </a:t>
            </a:r>
            <a:r>
              <a:rPr lang="en-US" dirty="0" err="1"/>
              <a:t>sog‘lom</a:t>
            </a:r>
            <a:r>
              <a:rPr lang="en-US" dirty="0"/>
              <a:t> </a:t>
            </a:r>
            <a:r>
              <a:rPr lang="en-US" dirty="0" err="1"/>
              <a:t>nonushta</a:t>
            </a:r>
            <a:r>
              <a:rPr lang="en-US" dirty="0"/>
              <a:t>, </a:t>
            </a:r>
            <a:r>
              <a:rPr lang="en-US" dirty="0" err="1"/>
              <a:t>tartibli</a:t>
            </a:r>
            <a:r>
              <a:rPr lang="en-US" dirty="0"/>
              <a:t> </a:t>
            </a:r>
            <a:r>
              <a:rPr lang="en-US" dirty="0" err="1"/>
              <a:t>ovqatlanish</a:t>
            </a:r>
            <a:r>
              <a:rPr lang="en-US" dirty="0"/>
              <a:t>, </a:t>
            </a:r>
            <a:r>
              <a:rPr lang="en-US" dirty="0" err="1"/>
              <a:t>gazli</a:t>
            </a:r>
            <a:r>
              <a:rPr lang="en-US" dirty="0"/>
              <a:t> </a:t>
            </a:r>
            <a:r>
              <a:rPr lang="en-US" dirty="0" err="1"/>
              <a:t>ichimliklardan</a:t>
            </a:r>
            <a:r>
              <a:rPr lang="en-US" dirty="0"/>
              <a:t> </a:t>
            </a:r>
            <a:r>
              <a:rPr lang="en-US" dirty="0" err="1"/>
              <a:t>cheklanish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6. </a:t>
            </a:r>
            <a:r>
              <a:rPr lang="en-US" dirty="0" err="1"/>
              <a:t>Sportchilar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Asosiy</a:t>
            </a:r>
            <a:r>
              <a:rPr lang="en-US" dirty="0"/>
              <a:t> </a:t>
            </a:r>
            <a:r>
              <a:rPr lang="en-US" dirty="0" err="1"/>
              <a:t>ehtiyojlar</a:t>
            </a:r>
            <a:r>
              <a:rPr lang="en-US" dirty="0"/>
              <a:t>: </a:t>
            </a:r>
            <a:r>
              <a:rPr lang="en-US" dirty="0" err="1"/>
              <a:t>yuqori</a:t>
            </a:r>
            <a:r>
              <a:rPr lang="en-US" dirty="0"/>
              <a:t> </a:t>
            </a:r>
            <a:r>
              <a:rPr lang="en-US" dirty="0" err="1"/>
              <a:t>sifatli</a:t>
            </a:r>
            <a:r>
              <a:rPr lang="en-US" dirty="0"/>
              <a:t> protein, </a:t>
            </a:r>
            <a:r>
              <a:rPr lang="en-US" dirty="0" err="1"/>
              <a:t>ko‘p</a:t>
            </a:r>
            <a:r>
              <a:rPr lang="en-US" dirty="0"/>
              <a:t> </a:t>
            </a:r>
            <a:r>
              <a:rPr lang="en-US" dirty="0" err="1"/>
              <a:t>miqdorda</a:t>
            </a:r>
            <a:r>
              <a:rPr lang="en-US" dirty="0"/>
              <a:t> </a:t>
            </a:r>
            <a:r>
              <a:rPr lang="en-US" dirty="0" err="1"/>
              <a:t>suyuqlik</a:t>
            </a:r>
            <a:r>
              <a:rPr lang="en-US" dirty="0"/>
              <a:t>, </a:t>
            </a:r>
            <a:r>
              <a:rPr lang="en-US" dirty="0" err="1"/>
              <a:t>elektrolitlar</a:t>
            </a:r>
            <a:r>
              <a:rPr lang="en-US" dirty="0"/>
              <a:t>, </a:t>
            </a:r>
            <a:r>
              <a:rPr lang="en-US" dirty="0" err="1"/>
              <a:t>energiya</a:t>
            </a:r>
            <a:r>
              <a:rPr lang="en-US" dirty="0"/>
              <a:t> </a:t>
            </a:r>
            <a:r>
              <a:rPr lang="en-US" dirty="0" err="1"/>
              <a:t>manbalari</a:t>
            </a:r>
            <a:r>
              <a:rPr lang="en-US" dirty="0"/>
              <a:t> (</a:t>
            </a:r>
            <a:r>
              <a:rPr lang="en-US" dirty="0" err="1"/>
              <a:t>uglevodlar</a:t>
            </a:r>
            <a:r>
              <a:rPr lang="en-US" dirty="0"/>
              <a:t>).</a:t>
            </a:r>
          </a:p>
          <a:p>
            <a:pPr marL="0" indent="0">
              <a:buNone/>
            </a:pPr>
            <a:r>
              <a:rPr lang="en-US" dirty="0" err="1"/>
              <a:t>Tavsiyalar</a:t>
            </a:r>
            <a:r>
              <a:rPr lang="en-US" dirty="0"/>
              <a:t>: </a:t>
            </a:r>
            <a:r>
              <a:rPr lang="en-US" dirty="0" err="1"/>
              <a:t>mashqdan</a:t>
            </a:r>
            <a:r>
              <a:rPr lang="en-US" dirty="0"/>
              <a:t> </a:t>
            </a:r>
            <a:r>
              <a:rPr lang="en-US" dirty="0" err="1"/>
              <a:t>oldin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keyin</a:t>
            </a:r>
            <a:r>
              <a:rPr lang="en-US" dirty="0"/>
              <a:t> </a:t>
            </a:r>
            <a:r>
              <a:rPr lang="en-US" dirty="0" err="1"/>
              <a:t>to‘g‘ri</a:t>
            </a:r>
            <a:r>
              <a:rPr lang="en-US" dirty="0"/>
              <a:t> </a:t>
            </a:r>
            <a:r>
              <a:rPr lang="en-US" dirty="0" err="1"/>
              <a:t>ovqatlanish</a:t>
            </a:r>
            <a:r>
              <a:rPr lang="en-US" dirty="0"/>
              <a:t>, </a:t>
            </a:r>
            <a:r>
              <a:rPr lang="en-US" dirty="0" err="1"/>
              <a:t>tez</a:t>
            </a:r>
            <a:r>
              <a:rPr lang="en-US" dirty="0"/>
              <a:t> </a:t>
            </a:r>
            <a:r>
              <a:rPr lang="en-US" dirty="0" err="1"/>
              <a:t>tiklanishni</a:t>
            </a:r>
            <a:r>
              <a:rPr lang="en-US" dirty="0"/>
              <a:t> </a:t>
            </a:r>
            <a:r>
              <a:rPr lang="en-US" dirty="0" err="1"/>
              <a:t>ta’minlash</a:t>
            </a:r>
            <a:r>
              <a:rPr lang="en-US" dirty="0"/>
              <a:t> </a:t>
            </a:r>
            <a:r>
              <a:rPr lang="en-US" dirty="0" err="1"/>
              <a:t>uchun</a:t>
            </a:r>
            <a:r>
              <a:rPr lang="en-US" dirty="0"/>
              <a:t> </a:t>
            </a:r>
            <a:r>
              <a:rPr lang="en-US" dirty="0" err="1"/>
              <a:t>oqsil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uglevod</a:t>
            </a:r>
            <a:r>
              <a:rPr lang="en-US" dirty="0"/>
              <a:t> </a:t>
            </a:r>
            <a:r>
              <a:rPr lang="en-US" dirty="0" err="1"/>
              <a:t>balansini</a:t>
            </a:r>
            <a:r>
              <a:rPr lang="en-US" dirty="0"/>
              <a:t> </a:t>
            </a:r>
            <a:r>
              <a:rPr lang="en-US" dirty="0" err="1"/>
              <a:t>saqlash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8200" y="1600200"/>
            <a:ext cx="4038600" cy="4040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0923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F87F66-DC1A-1641-B463-C748DCA289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576" y="139700"/>
            <a:ext cx="7467600" cy="10033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br>
              <a:rPr lang="ru-RU" sz="2700" b="1" dirty="0">
                <a:latin typeface="Times New Roman" pitchFamily="18" charset="0"/>
                <a:cs typeface="Times New Roman" pitchFamily="18" charset="0"/>
              </a:rPr>
            </a:br>
            <a:br>
              <a:rPr lang="ru-RU" sz="2700" b="1" dirty="0">
                <a:latin typeface="Times New Roman" pitchFamily="18" charset="0"/>
                <a:cs typeface="Times New Roman" pitchFamily="18" charset="0"/>
              </a:rPr>
            </a:br>
            <a:br>
              <a:rPr lang="ru-RU" sz="27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err="1">
                <a:latin typeface="Times New Roman" pitchFamily="18" charset="0"/>
                <a:cs typeface="Times New Roman" pitchFamily="18" charset="0"/>
              </a:rPr>
              <a:t>Овқатланиш</a:t>
            </a:r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err="1">
                <a:latin typeface="Times New Roman" pitchFamily="18" charset="0"/>
                <a:cs typeface="Times New Roman" pitchFamily="18" charset="0"/>
              </a:rPr>
              <a:t>ҳолатини</a:t>
            </a:r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err="1">
                <a:latin typeface="Times New Roman" pitchFamily="18" charset="0"/>
                <a:cs typeface="Times New Roman" pitchFamily="18" charset="0"/>
              </a:rPr>
              <a:t>текшириш</a:t>
            </a:r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err="1">
                <a:latin typeface="Times New Roman" pitchFamily="18" charset="0"/>
                <a:cs typeface="Times New Roman" pitchFamily="18" charset="0"/>
              </a:rPr>
              <a:t>усуллари</a:t>
            </a:r>
            <a:br>
              <a:rPr lang="ru-RU" b="1" dirty="0"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>
            <a:extLst>
              <a:ext uri="{FF2B5EF4-FFF2-40B4-BE49-F238E27FC236}">
                <a16:creationId xmlns:a16="http://schemas.microsoft.com/office/drawing/2014/main" id="{79BD3BD2-868D-7555-889A-5DA86EFD8A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3521075" cy="4983163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ru-RU" sz="2900" dirty="0" err="1"/>
              <a:t>Биринчидан</a:t>
            </a:r>
            <a:r>
              <a:rPr lang="ru-RU" sz="2900" dirty="0"/>
              <a:t>,</a:t>
            </a:r>
          </a:p>
          <a:p>
            <a:pPr>
              <a:defRPr/>
            </a:pPr>
            <a:r>
              <a:rPr lang="ru-RU" sz="2900" dirty="0"/>
              <a:t>Анкета</a:t>
            </a:r>
          </a:p>
          <a:p>
            <a:pPr>
              <a:defRPr/>
            </a:pPr>
            <a:r>
              <a:rPr lang="ru-RU" sz="2900" dirty="0" err="1"/>
              <a:t>Сўров</a:t>
            </a:r>
            <a:endParaRPr lang="ru-RU" sz="2900" dirty="0"/>
          </a:p>
          <a:p>
            <a:pPr>
              <a:defRPr/>
            </a:pPr>
            <a:r>
              <a:rPr lang="ru-RU" sz="2900" dirty="0" err="1"/>
              <a:t>Ҳисоблаш</a:t>
            </a:r>
            <a:endParaRPr lang="ru-RU" sz="2900" dirty="0"/>
          </a:p>
          <a:p>
            <a:pPr>
              <a:defRPr/>
            </a:pPr>
            <a:r>
              <a:rPr lang="ru-RU" sz="2900" dirty="0" err="1"/>
              <a:t>Лаборатор</a:t>
            </a:r>
            <a:r>
              <a:rPr lang="ru-RU" sz="2900" dirty="0"/>
              <a:t> </a:t>
            </a:r>
            <a:r>
              <a:rPr lang="ru-RU" sz="2900" dirty="0" err="1"/>
              <a:t>усуллар</a:t>
            </a:r>
            <a:endParaRPr lang="ru-RU" sz="2900" dirty="0"/>
          </a:p>
          <a:p>
            <a:pPr>
              <a:defRPr/>
            </a:pPr>
            <a:r>
              <a:rPr lang="ru-RU" sz="2900" dirty="0" err="1"/>
              <a:t>Рационнинг</a:t>
            </a:r>
            <a:r>
              <a:rPr lang="ru-RU" sz="2900" dirty="0"/>
              <a:t> энергетик </a:t>
            </a:r>
            <a:r>
              <a:rPr lang="ru-RU" sz="2900" dirty="0" err="1"/>
              <a:t>қийматини</a:t>
            </a:r>
            <a:r>
              <a:rPr lang="ru-RU" sz="2900" dirty="0"/>
              <a:t> </a:t>
            </a:r>
            <a:r>
              <a:rPr lang="ru-RU" sz="2900" dirty="0" err="1"/>
              <a:t>таҳлил</a:t>
            </a:r>
            <a:r>
              <a:rPr lang="ru-RU" sz="2900" dirty="0"/>
              <a:t> </a:t>
            </a:r>
            <a:r>
              <a:rPr lang="ru-RU" sz="2900" dirty="0" err="1"/>
              <a:t>қилиш</a:t>
            </a:r>
            <a:endParaRPr lang="ru-RU" sz="2900" dirty="0"/>
          </a:p>
          <a:p>
            <a:pPr>
              <a:defRPr/>
            </a:pPr>
            <a:r>
              <a:rPr lang="ru-RU" sz="2900" dirty="0" err="1"/>
              <a:t>Суткалик</a:t>
            </a:r>
            <a:r>
              <a:rPr lang="ru-RU" sz="2900" dirty="0"/>
              <a:t> </a:t>
            </a:r>
            <a:r>
              <a:rPr lang="ru-RU" sz="2900" dirty="0" err="1"/>
              <a:t>рационни</a:t>
            </a:r>
            <a:r>
              <a:rPr lang="ru-RU" sz="2900" dirty="0"/>
              <a:t> нутриент </a:t>
            </a:r>
            <a:r>
              <a:rPr lang="ru-RU" sz="2900" dirty="0" err="1"/>
              <a:t>таркибини</a:t>
            </a:r>
            <a:r>
              <a:rPr lang="ru-RU" sz="2900" dirty="0"/>
              <a:t> </a:t>
            </a:r>
            <a:r>
              <a:rPr lang="ru-RU" sz="2900" dirty="0" err="1"/>
              <a:t>текшириш</a:t>
            </a:r>
            <a:r>
              <a:rPr lang="ru-RU" sz="2900" dirty="0"/>
              <a:t> </a:t>
            </a:r>
            <a:r>
              <a:rPr lang="ru-RU" sz="2900" dirty="0" err="1"/>
              <a:t>ва</a:t>
            </a:r>
            <a:r>
              <a:rPr lang="ru-RU" sz="2900" dirty="0"/>
              <a:t> </a:t>
            </a:r>
            <a:r>
              <a:rPr lang="ru-RU" sz="2900" dirty="0" err="1"/>
              <a:t>унинг</a:t>
            </a:r>
            <a:r>
              <a:rPr lang="ru-RU" sz="2900" dirty="0"/>
              <a:t> </a:t>
            </a:r>
            <a:r>
              <a:rPr lang="ru-RU" sz="2900" dirty="0" err="1"/>
              <a:t>овқатнинг</a:t>
            </a:r>
            <a:r>
              <a:rPr lang="ru-RU" sz="2900" dirty="0"/>
              <a:t> </a:t>
            </a:r>
            <a:r>
              <a:rPr lang="ru-RU" sz="2900" dirty="0" err="1"/>
              <a:t>физиологик</a:t>
            </a:r>
            <a:r>
              <a:rPr lang="ru-RU" sz="2900" dirty="0"/>
              <a:t> </a:t>
            </a:r>
            <a:r>
              <a:rPr lang="ru-RU" sz="2900" dirty="0" err="1"/>
              <a:t>меъёрларга</a:t>
            </a:r>
            <a:r>
              <a:rPr lang="ru-RU" sz="2900" dirty="0"/>
              <a:t> </a:t>
            </a:r>
            <a:r>
              <a:rPr lang="ru-RU" sz="2900" dirty="0" err="1"/>
              <a:t>мослигини</a:t>
            </a:r>
            <a:r>
              <a:rPr lang="ru-RU" sz="2900" dirty="0"/>
              <a:t> </a:t>
            </a:r>
            <a:r>
              <a:rPr lang="ru-RU" sz="2900" dirty="0" err="1"/>
              <a:t>аниқлаш</a:t>
            </a:r>
            <a:endParaRPr lang="ru-RU" sz="2900" dirty="0"/>
          </a:p>
          <a:p>
            <a:pPr>
              <a:defRPr/>
            </a:pPr>
            <a:r>
              <a:rPr lang="ru-RU" sz="2900" dirty="0" err="1"/>
              <a:t>Овқатланиш</a:t>
            </a:r>
            <a:r>
              <a:rPr lang="ru-RU" sz="2900" dirty="0"/>
              <a:t> </a:t>
            </a:r>
            <a:r>
              <a:rPr lang="ru-RU" sz="2900" dirty="0" err="1"/>
              <a:t>тартиби</a:t>
            </a:r>
            <a:r>
              <a:rPr lang="ru-RU" sz="2900" dirty="0"/>
              <a:t>.</a:t>
            </a:r>
          </a:p>
          <a:p>
            <a:pPr>
              <a:defRPr/>
            </a:pPr>
            <a:endParaRPr lang="ru-RU" dirty="0"/>
          </a:p>
        </p:txBody>
      </p:sp>
      <p:sp>
        <p:nvSpPr>
          <p:cNvPr id="5" name="Содержимое 4">
            <a:extLst>
              <a:ext uri="{FF2B5EF4-FFF2-40B4-BE49-F238E27FC236}">
                <a16:creationId xmlns:a16="http://schemas.microsoft.com/office/drawing/2014/main" id="{BCB11B81-C21C-45C1-224A-0951B567DC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178300" y="1214438"/>
            <a:ext cx="3521075" cy="4911725"/>
          </a:xfrm>
        </p:spPr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ru-RU" sz="2600" dirty="0" err="1"/>
              <a:t>Икинчидан</a:t>
            </a:r>
            <a:r>
              <a:rPr lang="ru-RU" sz="2600" dirty="0"/>
              <a:t>, </a:t>
            </a:r>
          </a:p>
          <a:p>
            <a:pPr>
              <a:defRPr/>
            </a:pPr>
            <a:r>
              <a:rPr lang="ru-RU" sz="2600" dirty="0"/>
              <a:t>С</a:t>
            </a:r>
            <a:r>
              <a:rPr lang="en-US" sz="2600" dirty="0" err="1"/>
              <a:t>ут</a:t>
            </a:r>
            <a:r>
              <a:rPr lang="uz-Cyrl-UZ" sz="2600" dirty="0"/>
              <a:t>калик энергия сарфлари</a:t>
            </a:r>
            <a:r>
              <a:rPr lang="en-US" sz="2600" dirty="0"/>
              <a:t>;</a:t>
            </a:r>
            <a:endParaRPr lang="ru-RU" sz="2600" dirty="0"/>
          </a:p>
          <a:p>
            <a:pPr>
              <a:defRPr/>
            </a:pPr>
            <a:r>
              <a:rPr lang="ru-RU" sz="2600" dirty="0" err="1"/>
              <a:t>антропометрик</a:t>
            </a:r>
            <a:r>
              <a:rPr lang="ru-RU" sz="2600" dirty="0"/>
              <a:t> </a:t>
            </a:r>
            <a:r>
              <a:rPr lang="ru-RU" sz="2600" dirty="0" err="1"/>
              <a:t>кўрсаткичлар</a:t>
            </a:r>
            <a:r>
              <a:rPr lang="ru-RU" sz="2600" dirty="0"/>
              <a:t>: </a:t>
            </a:r>
            <a:r>
              <a:rPr lang="ru-RU" sz="2600" dirty="0" err="1"/>
              <a:t>тана</a:t>
            </a:r>
            <a:r>
              <a:rPr lang="ru-RU" sz="2600" dirty="0"/>
              <a:t> </a:t>
            </a:r>
            <a:r>
              <a:rPr lang="ru-RU" sz="2600" dirty="0" err="1"/>
              <a:t>узунлиги</a:t>
            </a:r>
            <a:r>
              <a:rPr lang="ru-RU" sz="2600" dirty="0"/>
              <a:t> </a:t>
            </a:r>
            <a:r>
              <a:rPr lang="ru-RU" sz="2600" dirty="0" err="1"/>
              <a:t>ва</a:t>
            </a:r>
            <a:r>
              <a:rPr lang="ru-RU" sz="2600" dirty="0"/>
              <a:t> </a:t>
            </a:r>
            <a:r>
              <a:rPr lang="ru-RU" sz="2600" dirty="0" err="1"/>
              <a:t>массаси</a:t>
            </a:r>
            <a:r>
              <a:rPr lang="ru-RU" sz="2600" dirty="0"/>
              <a:t>, </a:t>
            </a:r>
            <a:r>
              <a:rPr lang="ru-RU" sz="2600" dirty="0" err="1"/>
              <a:t>уларнинг</a:t>
            </a:r>
            <a:r>
              <a:rPr lang="ru-RU" sz="2600" dirty="0"/>
              <a:t> </a:t>
            </a:r>
            <a:r>
              <a:rPr lang="ru-RU" sz="2600" dirty="0" err="1"/>
              <a:t>нисбати</a:t>
            </a:r>
            <a:r>
              <a:rPr lang="ru-RU" sz="2600" dirty="0"/>
              <a:t>, </a:t>
            </a:r>
            <a:r>
              <a:rPr lang="ru-RU" sz="2600" dirty="0" err="1"/>
              <a:t>ёғ</a:t>
            </a:r>
            <a:r>
              <a:rPr lang="ru-RU" sz="2600" dirty="0"/>
              <a:t> </a:t>
            </a:r>
            <a:r>
              <a:rPr lang="ru-RU" sz="2600" dirty="0" err="1"/>
              <a:t>бурмалари</a:t>
            </a:r>
            <a:r>
              <a:rPr lang="ru-RU" sz="2600" dirty="0"/>
              <a:t>, сон </a:t>
            </a:r>
            <a:r>
              <a:rPr lang="ru-RU" sz="2600" dirty="0" err="1"/>
              <a:t>ва</a:t>
            </a:r>
            <a:r>
              <a:rPr lang="ru-RU" sz="2600" dirty="0"/>
              <a:t> бел </a:t>
            </a:r>
            <a:r>
              <a:rPr lang="ru-RU" sz="2600" dirty="0" err="1"/>
              <a:t>айланаси</a:t>
            </a:r>
            <a:r>
              <a:rPr lang="ru-RU" sz="2600" dirty="0"/>
              <a:t>, </a:t>
            </a:r>
            <a:r>
              <a:rPr lang="ru-RU" sz="2600" dirty="0" err="1"/>
              <a:t>мушак</a:t>
            </a:r>
            <a:r>
              <a:rPr lang="ru-RU" sz="2600" dirty="0"/>
              <a:t> кучи, </a:t>
            </a:r>
            <a:r>
              <a:rPr lang="ru-RU" sz="2600" dirty="0" err="1"/>
              <a:t>ёғ</a:t>
            </a:r>
            <a:r>
              <a:rPr lang="ru-RU" sz="2600" dirty="0"/>
              <a:t>, мускул </a:t>
            </a:r>
            <a:r>
              <a:rPr lang="ru-RU" sz="2600" dirty="0" err="1"/>
              <a:t>ва</a:t>
            </a:r>
            <a:r>
              <a:rPr lang="ru-RU" sz="2600" dirty="0"/>
              <a:t> </a:t>
            </a:r>
            <a:r>
              <a:rPr lang="ru-RU" sz="2600" dirty="0" err="1"/>
              <a:t>суяк</a:t>
            </a:r>
            <a:r>
              <a:rPr lang="ru-RU" sz="2600" dirty="0"/>
              <a:t> </a:t>
            </a:r>
            <a:r>
              <a:rPr lang="ru-RU" sz="2600" dirty="0" err="1"/>
              <a:t>тўқималарининг</a:t>
            </a:r>
            <a:r>
              <a:rPr lang="ru-RU" sz="2600" dirty="0"/>
              <a:t> </a:t>
            </a:r>
            <a:r>
              <a:rPr lang="ru-RU" sz="2600" dirty="0" err="1"/>
              <a:t>ҳолати</a:t>
            </a:r>
            <a:r>
              <a:rPr lang="ru-RU" sz="2600" dirty="0"/>
              <a:t>;</a:t>
            </a:r>
          </a:p>
          <a:p>
            <a:pPr>
              <a:defRPr/>
            </a:pPr>
            <a:r>
              <a:rPr lang="ru-RU" sz="2600" dirty="0" err="1"/>
              <a:t>қон</a:t>
            </a:r>
            <a:r>
              <a:rPr lang="ru-RU" sz="2600" dirty="0"/>
              <a:t>, </a:t>
            </a:r>
            <a:r>
              <a:rPr lang="ru-RU" sz="2600" dirty="0" err="1"/>
              <a:t>сийдик</a:t>
            </a:r>
            <a:r>
              <a:rPr lang="ru-RU" sz="2600" dirty="0"/>
              <a:t>, </a:t>
            </a:r>
            <a:r>
              <a:rPr lang="ru-RU" sz="2600" dirty="0" err="1"/>
              <a:t>сўлак</a:t>
            </a:r>
            <a:r>
              <a:rPr lang="ru-RU" sz="2600" dirty="0"/>
              <a:t>, </a:t>
            </a:r>
            <a:r>
              <a:rPr lang="ru-RU" sz="2600" dirty="0" err="1"/>
              <a:t>сочлар</a:t>
            </a:r>
            <a:r>
              <a:rPr lang="ru-RU" sz="2600" dirty="0"/>
              <a:t>, </a:t>
            </a:r>
            <a:r>
              <a:rPr lang="ru-RU" sz="2600" dirty="0" err="1"/>
              <a:t>ахлат</a:t>
            </a:r>
            <a:r>
              <a:rPr lang="ru-RU" sz="2600" dirty="0"/>
              <a:t> </a:t>
            </a:r>
            <a:r>
              <a:rPr lang="ru-RU" sz="2600" dirty="0" err="1"/>
              <a:t>ва</a:t>
            </a:r>
            <a:r>
              <a:rPr lang="ru-RU" sz="2600" dirty="0"/>
              <a:t> б.; </a:t>
            </a:r>
          </a:p>
          <a:p>
            <a:pPr>
              <a:defRPr/>
            </a:pPr>
            <a:r>
              <a:rPr lang="ru-RU" sz="2600" dirty="0" err="1"/>
              <a:t>Ҳазм</a:t>
            </a:r>
            <a:r>
              <a:rPr lang="ru-RU" sz="2600" dirty="0"/>
              <a:t> </a:t>
            </a:r>
            <a:r>
              <a:rPr lang="ru-RU" sz="2600" dirty="0" err="1"/>
              <a:t>қилиш</a:t>
            </a:r>
            <a:r>
              <a:rPr lang="ru-RU" sz="2600" dirty="0"/>
              <a:t>, ЮҚТ, </a:t>
            </a:r>
            <a:r>
              <a:rPr lang="ru-RU" sz="2600" dirty="0" err="1"/>
              <a:t>нафас</a:t>
            </a:r>
            <a:r>
              <a:rPr lang="ru-RU" sz="2600" dirty="0"/>
              <a:t>, </a:t>
            </a:r>
            <a:r>
              <a:rPr lang="ru-RU" sz="2600" dirty="0" err="1"/>
              <a:t>асаб</a:t>
            </a:r>
            <a:r>
              <a:rPr lang="ru-RU" sz="2600" dirty="0"/>
              <a:t> </a:t>
            </a:r>
            <a:r>
              <a:rPr lang="ru-RU" sz="2600" dirty="0" err="1"/>
              <a:t>тизимининг</a:t>
            </a:r>
            <a:r>
              <a:rPr lang="ru-RU" sz="2600" dirty="0"/>
              <a:t> функционал </a:t>
            </a:r>
            <a:r>
              <a:rPr lang="ru-RU" sz="2600" dirty="0" err="1"/>
              <a:t>кўрсаткичлари</a:t>
            </a:r>
            <a:r>
              <a:rPr lang="ru-RU" sz="2600" dirty="0"/>
              <a:t>;</a:t>
            </a:r>
          </a:p>
          <a:p>
            <a:pPr>
              <a:defRPr/>
            </a:pPr>
            <a:r>
              <a:rPr lang="ru-RU" sz="2600" dirty="0" err="1"/>
              <a:t>иммунологик</a:t>
            </a:r>
            <a:r>
              <a:rPr lang="ru-RU" sz="2600" dirty="0"/>
              <a:t> </a:t>
            </a:r>
            <a:r>
              <a:rPr lang="ru-RU" sz="2600" dirty="0" err="1"/>
              <a:t>кўрсаткичлар</a:t>
            </a:r>
            <a:r>
              <a:rPr lang="ru-RU" sz="2600" dirty="0"/>
              <a:t>;</a:t>
            </a:r>
          </a:p>
          <a:p>
            <a:pPr>
              <a:defRPr/>
            </a:pPr>
            <a:r>
              <a:rPr lang="ru-RU" sz="2600" dirty="0" err="1"/>
              <a:t>Умумий</a:t>
            </a:r>
            <a:r>
              <a:rPr lang="ru-RU" sz="2600" dirty="0"/>
              <a:t> </a:t>
            </a:r>
            <a:r>
              <a:rPr lang="ru-RU" sz="2600" dirty="0" err="1"/>
              <a:t>ва</a:t>
            </a:r>
            <a:r>
              <a:rPr lang="ru-RU" sz="2600" dirty="0"/>
              <a:t> </a:t>
            </a:r>
            <a:r>
              <a:rPr lang="ru-RU" sz="2600" dirty="0" err="1"/>
              <a:t>бирламчи</a:t>
            </a:r>
            <a:r>
              <a:rPr lang="ru-RU" sz="2600" dirty="0"/>
              <a:t> </a:t>
            </a:r>
            <a:r>
              <a:rPr lang="ru-RU" sz="2600" dirty="0" err="1"/>
              <a:t>касалланиш</a:t>
            </a:r>
            <a:r>
              <a:rPr lang="ru-RU" sz="2600" dirty="0"/>
              <a:t>;</a:t>
            </a:r>
          </a:p>
          <a:p>
            <a:pPr>
              <a:defRPr/>
            </a:pPr>
            <a:r>
              <a:rPr lang="uz-Cyrl-UZ" sz="2600" dirty="0"/>
              <a:t>Алиментар касалликлар</a:t>
            </a:r>
            <a:r>
              <a:rPr lang="en-US" sz="2600" dirty="0"/>
              <a:t>.</a:t>
            </a:r>
            <a:endParaRPr lang="ru-RU" sz="2600" dirty="0"/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ETIBORINGIZ UCHUN RAHMAT!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57200" y="1556792"/>
            <a:ext cx="8229600" cy="5040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4734212"/>
      </p:ext>
    </p:extLst>
  </p:cSld>
  <p:clrMapOvr>
    <a:masterClrMapping/>
  </p:clrMapOvr>
</p:sld>
</file>

<file path=ppt/theme/theme1.xml><?xml version="1.0" encoding="utf-8"?>
<a:theme xmlns:a="http://schemas.openxmlformats.org/drawingml/2006/main" name="La men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6F057E22-3B7C-4141-BDEA-4DE09332FB8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TM02474572[[fn=Медицинский шаблон оформления]]</Template>
  <TotalTime>26</TotalTime>
  <Words>458</Words>
  <Application>Microsoft Office PowerPoint</Application>
  <PresentationFormat>Экран (4:3)</PresentationFormat>
  <Paragraphs>46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Times New Roman</vt:lpstr>
      <vt:lpstr>Wingdings</vt:lpstr>
      <vt:lpstr>La mente</vt:lpstr>
      <vt:lpstr>Mavzu:Aholi ayrim guruhlari ovqatlanishi.</vt:lpstr>
      <vt:lpstr>Презентация PowerPoint</vt:lpstr>
      <vt:lpstr>Презентация PowerPoint</vt:lpstr>
      <vt:lpstr>Презентация PowerPoint</vt:lpstr>
      <vt:lpstr>   Овқатланиш ҳолатини текшириш усуллари </vt:lpstr>
      <vt:lpstr>ETIBORINGIZ UCHUN RAHMAT!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</dc:title>
  <dc:creator>lenovo</dc:creator>
  <cp:keywords/>
  <cp:lastModifiedBy>User</cp:lastModifiedBy>
  <cp:revision>5</cp:revision>
  <dcterms:created xsi:type="dcterms:W3CDTF">2025-06-03T12:57:15Z</dcterms:created>
  <dcterms:modified xsi:type="dcterms:W3CDTF">2026-05-18T23:15:45Z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TC024745729991</vt:lpwstr>
  </property>
</Properties>
</file>