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5" r:id="rId8"/>
    <p:sldId id="266" r:id="rId9"/>
    <p:sldId id="267" r:id="rId10"/>
    <p:sldId id="261" r:id="rId11"/>
    <p:sldId id="262" r:id="rId12"/>
    <p:sldId id="263" r:id="rId13"/>
  </p:sldIdLst>
  <p:sldSz cx="18288000" cy="10287000"/>
  <p:notesSz cx="6858000" cy="9144000"/>
  <p:embeddedFontLst>
    <p:embeddedFont>
      <p:font typeface="Arimo" panose="020B0604020202020204" charset="0"/>
      <p:regular r:id="rId14"/>
    </p:embeddedFont>
    <p:embeddedFont>
      <p:font typeface="Coco Gothic" panose="020B0604020202020204" charset="0"/>
      <p:regular r:id="rId15"/>
    </p:embeddedFont>
    <p:embeddedFont>
      <p:font typeface="Coco Gothic Bold" panose="020B0604020202020204" charset="0"/>
      <p:regular r:id="rId16"/>
    </p:embeddedFont>
    <p:embeddedFont>
      <p:font typeface="TAN Headline" panose="020B0604020202020204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4" d="100"/>
          <a:sy n="44" d="100"/>
        </p:scale>
        <p:origin x="660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2.svg"/><Relationship Id="rId7" Type="http://schemas.openxmlformats.org/officeDocument/2006/relationships/image" Target="../media/image3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5" Type="http://schemas.openxmlformats.org/officeDocument/2006/relationships/image" Target="../media/image20.svg"/><Relationship Id="rId4" Type="http://schemas.openxmlformats.org/officeDocument/2006/relationships/image" Target="../media/image19.png"/><Relationship Id="rId9" Type="http://schemas.openxmlformats.org/officeDocument/2006/relationships/image" Target="../media/image39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svg"/><Relationship Id="rId7" Type="http://schemas.openxmlformats.org/officeDocument/2006/relationships/image" Target="../media/image1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20.svg"/><Relationship Id="rId4" Type="http://schemas.openxmlformats.org/officeDocument/2006/relationships/image" Target="../media/image19.png"/><Relationship Id="rId9" Type="http://schemas.openxmlformats.org/officeDocument/2006/relationships/image" Target="../media/image14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2.svg"/><Relationship Id="rId7" Type="http://schemas.openxmlformats.org/officeDocument/2006/relationships/image" Target="../media/image20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11" Type="http://schemas.openxmlformats.org/officeDocument/2006/relationships/image" Target="../media/image18.svg"/><Relationship Id="rId5" Type="http://schemas.openxmlformats.org/officeDocument/2006/relationships/image" Target="../media/image41.svg"/><Relationship Id="rId10" Type="http://schemas.openxmlformats.org/officeDocument/2006/relationships/image" Target="../media/image17.png"/><Relationship Id="rId4" Type="http://schemas.openxmlformats.org/officeDocument/2006/relationships/image" Target="../media/image40.png"/><Relationship Id="rId9" Type="http://schemas.openxmlformats.org/officeDocument/2006/relationships/image" Target="../media/image43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.svg"/><Relationship Id="rId7" Type="http://schemas.openxmlformats.org/officeDocument/2006/relationships/image" Target="../media/image2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svg"/><Relationship Id="rId4" Type="http://schemas.openxmlformats.org/officeDocument/2006/relationships/image" Target="../media/image19.png"/><Relationship Id="rId9" Type="http://schemas.openxmlformats.org/officeDocument/2006/relationships/image" Target="../media/image24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.svg"/><Relationship Id="rId7" Type="http://schemas.openxmlformats.org/officeDocument/2006/relationships/image" Target="../media/image2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0.svg"/><Relationship Id="rId4" Type="http://schemas.openxmlformats.org/officeDocument/2006/relationships/image" Target="../media/image19.png"/><Relationship Id="rId9" Type="http://schemas.openxmlformats.org/officeDocument/2006/relationships/image" Target="../media/image28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sv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sv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0.svg"/><Relationship Id="rId7" Type="http://schemas.openxmlformats.org/officeDocument/2006/relationships/image" Target="../media/image32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2.svg"/><Relationship Id="rId4" Type="http://schemas.openxmlformats.org/officeDocument/2006/relationships/image" Target="../media/image1.png"/><Relationship Id="rId9" Type="http://schemas.openxmlformats.org/officeDocument/2006/relationships/image" Target="../media/image34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0.svg"/><Relationship Id="rId7" Type="http://schemas.openxmlformats.org/officeDocument/2006/relationships/image" Target="../media/image32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2.svg"/><Relationship Id="rId4" Type="http://schemas.openxmlformats.org/officeDocument/2006/relationships/image" Target="../media/image1.png"/><Relationship Id="rId9" Type="http://schemas.openxmlformats.org/officeDocument/2006/relationships/image" Target="../media/image34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0.svg"/><Relationship Id="rId7" Type="http://schemas.openxmlformats.org/officeDocument/2006/relationships/image" Target="../media/image32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2.svg"/><Relationship Id="rId4" Type="http://schemas.openxmlformats.org/officeDocument/2006/relationships/image" Target="../media/image1.png"/><Relationship Id="rId9" Type="http://schemas.openxmlformats.org/officeDocument/2006/relationships/image" Target="../media/image34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591004">
            <a:off x="9581993" y="1000174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2" y="0"/>
                </a:lnTo>
                <a:lnTo>
                  <a:pt x="9743832" y="10202966"/>
                </a:lnTo>
                <a:lnTo>
                  <a:pt x="0" y="102029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5755965">
            <a:off x="-1305642" y="731692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2" y="0"/>
                </a:lnTo>
                <a:lnTo>
                  <a:pt x="9743832" y="10202966"/>
                </a:lnTo>
                <a:lnTo>
                  <a:pt x="0" y="102029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flipH="1">
            <a:off x="1844355" y="5705171"/>
            <a:ext cx="14599291" cy="9163657"/>
          </a:xfrm>
          <a:custGeom>
            <a:avLst/>
            <a:gdLst/>
            <a:ahLst/>
            <a:cxnLst/>
            <a:rect l="l" t="t" r="r" b="b"/>
            <a:pathLst>
              <a:path w="14599291" h="9163657">
                <a:moveTo>
                  <a:pt x="14599290" y="0"/>
                </a:moveTo>
                <a:lnTo>
                  <a:pt x="0" y="0"/>
                </a:lnTo>
                <a:lnTo>
                  <a:pt x="0" y="9163658"/>
                </a:lnTo>
                <a:lnTo>
                  <a:pt x="14599290" y="9163658"/>
                </a:lnTo>
                <a:lnTo>
                  <a:pt x="1459929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5216366" y="5042801"/>
            <a:ext cx="4127261" cy="5717869"/>
          </a:xfrm>
          <a:custGeom>
            <a:avLst/>
            <a:gdLst/>
            <a:ahLst/>
            <a:cxnLst/>
            <a:rect l="l" t="t" r="r" b="b"/>
            <a:pathLst>
              <a:path w="4127261" h="5717869">
                <a:moveTo>
                  <a:pt x="0" y="0"/>
                </a:moveTo>
                <a:lnTo>
                  <a:pt x="4127262" y="0"/>
                </a:lnTo>
                <a:lnTo>
                  <a:pt x="4127262" y="5717869"/>
                </a:lnTo>
                <a:lnTo>
                  <a:pt x="0" y="571786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9144000" y="4573289"/>
            <a:ext cx="4364916" cy="6187381"/>
          </a:xfrm>
          <a:custGeom>
            <a:avLst/>
            <a:gdLst/>
            <a:ahLst/>
            <a:cxnLst/>
            <a:rect l="l" t="t" r="r" b="b"/>
            <a:pathLst>
              <a:path w="4364916" h="6187381">
                <a:moveTo>
                  <a:pt x="0" y="0"/>
                </a:moveTo>
                <a:lnTo>
                  <a:pt x="4364916" y="0"/>
                </a:lnTo>
                <a:lnTo>
                  <a:pt x="4364916" y="6187381"/>
                </a:lnTo>
                <a:lnTo>
                  <a:pt x="0" y="618738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1487407" y="6174334"/>
            <a:ext cx="3531385" cy="3815463"/>
          </a:xfrm>
          <a:custGeom>
            <a:avLst/>
            <a:gdLst/>
            <a:ahLst/>
            <a:cxnLst/>
            <a:rect l="l" t="t" r="r" b="b"/>
            <a:pathLst>
              <a:path w="3531385" h="3815463">
                <a:moveTo>
                  <a:pt x="0" y="0"/>
                </a:moveTo>
                <a:lnTo>
                  <a:pt x="3531386" y="0"/>
                </a:lnTo>
                <a:lnTo>
                  <a:pt x="3531386" y="3815463"/>
                </a:lnTo>
                <a:lnTo>
                  <a:pt x="0" y="381546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 flipH="1">
            <a:off x="12543402" y="6083768"/>
            <a:ext cx="3531385" cy="3815463"/>
          </a:xfrm>
          <a:custGeom>
            <a:avLst/>
            <a:gdLst/>
            <a:ahLst/>
            <a:cxnLst/>
            <a:rect l="l" t="t" r="r" b="b"/>
            <a:pathLst>
              <a:path w="3531385" h="3815463">
                <a:moveTo>
                  <a:pt x="3531386" y="0"/>
                </a:moveTo>
                <a:lnTo>
                  <a:pt x="0" y="0"/>
                </a:lnTo>
                <a:lnTo>
                  <a:pt x="0" y="3815463"/>
                </a:lnTo>
                <a:lnTo>
                  <a:pt x="3531386" y="3815463"/>
                </a:lnTo>
                <a:lnTo>
                  <a:pt x="3531386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-436655" y="1657320"/>
            <a:ext cx="3778768" cy="3807323"/>
          </a:xfrm>
          <a:custGeom>
            <a:avLst/>
            <a:gdLst/>
            <a:ahLst/>
            <a:cxnLst/>
            <a:rect l="l" t="t" r="r" b="b"/>
            <a:pathLst>
              <a:path w="3778768" h="3807323">
                <a:moveTo>
                  <a:pt x="0" y="0"/>
                </a:moveTo>
                <a:lnTo>
                  <a:pt x="3778768" y="0"/>
                </a:lnTo>
                <a:lnTo>
                  <a:pt x="3778768" y="3807323"/>
                </a:lnTo>
                <a:lnTo>
                  <a:pt x="0" y="3807323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538390" y="606533"/>
            <a:ext cx="1828678" cy="1399770"/>
          </a:xfrm>
          <a:custGeom>
            <a:avLst/>
            <a:gdLst/>
            <a:ahLst/>
            <a:cxnLst/>
            <a:rect l="l" t="t" r="r" b="b"/>
            <a:pathLst>
              <a:path w="1828678" h="1399770">
                <a:moveTo>
                  <a:pt x="0" y="0"/>
                </a:moveTo>
                <a:lnTo>
                  <a:pt x="1828678" y="0"/>
                </a:lnTo>
                <a:lnTo>
                  <a:pt x="1828678" y="1399770"/>
                </a:lnTo>
                <a:lnTo>
                  <a:pt x="0" y="1399770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</p:sp>
      <p:grpSp>
        <p:nvGrpSpPr>
          <p:cNvPr id="11" name="Group 11"/>
          <p:cNvGrpSpPr/>
          <p:nvPr/>
        </p:nvGrpSpPr>
        <p:grpSpPr>
          <a:xfrm>
            <a:off x="4460558" y="573066"/>
            <a:ext cx="627698" cy="634365"/>
            <a:chOff x="0" y="0"/>
            <a:chExt cx="836930" cy="845820"/>
          </a:xfrm>
        </p:grpSpPr>
        <p:sp>
          <p:nvSpPr>
            <p:cNvPr id="12" name="Freeform 12"/>
            <p:cNvSpPr/>
            <p:nvPr/>
          </p:nvSpPr>
          <p:spPr>
            <a:xfrm>
              <a:off x="45720" y="48260"/>
              <a:ext cx="746760" cy="748030"/>
            </a:xfrm>
            <a:custGeom>
              <a:avLst/>
              <a:gdLst/>
              <a:ahLst/>
              <a:cxnLst/>
              <a:rect l="l" t="t" r="r" b="b"/>
              <a:pathLst>
                <a:path w="746760" h="748030">
                  <a:moveTo>
                    <a:pt x="541020" y="712470"/>
                  </a:moveTo>
                  <a:cubicBezTo>
                    <a:pt x="17780" y="205740"/>
                    <a:pt x="15240" y="201930"/>
                    <a:pt x="10160" y="186690"/>
                  </a:cubicBezTo>
                  <a:cubicBezTo>
                    <a:pt x="3810" y="163830"/>
                    <a:pt x="0" y="124460"/>
                    <a:pt x="8890" y="99060"/>
                  </a:cubicBezTo>
                  <a:cubicBezTo>
                    <a:pt x="16510" y="72390"/>
                    <a:pt x="38100" y="44450"/>
                    <a:pt x="59690" y="27940"/>
                  </a:cubicBezTo>
                  <a:cubicBezTo>
                    <a:pt x="82550" y="11430"/>
                    <a:pt x="116840" y="1270"/>
                    <a:pt x="143510" y="2540"/>
                  </a:cubicBezTo>
                  <a:cubicBezTo>
                    <a:pt x="171450" y="3810"/>
                    <a:pt x="207010" y="20320"/>
                    <a:pt x="226060" y="33020"/>
                  </a:cubicBezTo>
                  <a:cubicBezTo>
                    <a:pt x="240030" y="43180"/>
                    <a:pt x="247650" y="52070"/>
                    <a:pt x="255270" y="66040"/>
                  </a:cubicBezTo>
                  <a:cubicBezTo>
                    <a:pt x="266700" y="87630"/>
                    <a:pt x="275590" y="128270"/>
                    <a:pt x="275590" y="151130"/>
                  </a:cubicBezTo>
                  <a:cubicBezTo>
                    <a:pt x="275590" y="168910"/>
                    <a:pt x="273050" y="180340"/>
                    <a:pt x="265430" y="194310"/>
                  </a:cubicBezTo>
                  <a:cubicBezTo>
                    <a:pt x="254000" y="215900"/>
                    <a:pt x="229870" y="246380"/>
                    <a:pt x="205740" y="259080"/>
                  </a:cubicBezTo>
                  <a:cubicBezTo>
                    <a:pt x="181610" y="273050"/>
                    <a:pt x="143510" y="276860"/>
                    <a:pt x="120650" y="275590"/>
                  </a:cubicBezTo>
                  <a:cubicBezTo>
                    <a:pt x="102870" y="274320"/>
                    <a:pt x="91440" y="270510"/>
                    <a:pt x="77470" y="261620"/>
                  </a:cubicBezTo>
                  <a:cubicBezTo>
                    <a:pt x="57150" y="250190"/>
                    <a:pt x="27940" y="224790"/>
                    <a:pt x="16510" y="199390"/>
                  </a:cubicBezTo>
                  <a:cubicBezTo>
                    <a:pt x="3810" y="175260"/>
                    <a:pt x="0" y="139700"/>
                    <a:pt x="5080" y="113030"/>
                  </a:cubicBezTo>
                  <a:cubicBezTo>
                    <a:pt x="10160" y="86360"/>
                    <a:pt x="27940" y="55880"/>
                    <a:pt x="48260" y="36830"/>
                  </a:cubicBezTo>
                  <a:cubicBezTo>
                    <a:pt x="69850" y="19050"/>
                    <a:pt x="105410" y="6350"/>
                    <a:pt x="129540" y="2540"/>
                  </a:cubicBezTo>
                  <a:cubicBezTo>
                    <a:pt x="146050" y="0"/>
                    <a:pt x="157480" y="1270"/>
                    <a:pt x="173990" y="6350"/>
                  </a:cubicBezTo>
                  <a:cubicBezTo>
                    <a:pt x="195580" y="13970"/>
                    <a:pt x="214630" y="27940"/>
                    <a:pt x="246380" y="54610"/>
                  </a:cubicBezTo>
                  <a:cubicBezTo>
                    <a:pt x="337820" y="129540"/>
                    <a:pt x="645160" y="457200"/>
                    <a:pt x="708660" y="537210"/>
                  </a:cubicBezTo>
                  <a:cubicBezTo>
                    <a:pt x="726440" y="560070"/>
                    <a:pt x="734060" y="566420"/>
                    <a:pt x="739140" y="585470"/>
                  </a:cubicBezTo>
                  <a:cubicBezTo>
                    <a:pt x="745490" y="609600"/>
                    <a:pt x="746760" y="646430"/>
                    <a:pt x="736600" y="671830"/>
                  </a:cubicBezTo>
                  <a:cubicBezTo>
                    <a:pt x="726440" y="695960"/>
                    <a:pt x="698500" y="722630"/>
                    <a:pt x="676910" y="734060"/>
                  </a:cubicBezTo>
                  <a:cubicBezTo>
                    <a:pt x="659130" y="744220"/>
                    <a:pt x="641350" y="748030"/>
                    <a:pt x="621030" y="746760"/>
                  </a:cubicBezTo>
                  <a:cubicBezTo>
                    <a:pt x="595630" y="744220"/>
                    <a:pt x="541020" y="712470"/>
                    <a:pt x="541020" y="712470"/>
                  </a:cubicBezTo>
                </a:path>
              </a:pathLst>
            </a:custGeom>
            <a:solidFill>
              <a:srgbClr val="88A3CE"/>
            </a:solidFill>
            <a:ln cap="sq">
              <a:noFill/>
              <a:prstDash val="solid"/>
              <a:miter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5068253" y="483531"/>
            <a:ext cx="296228" cy="615315"/>
            <a:chOff x="0" y="0"/>
            <a:chExt cx="394970" cy="820420"/>
          </a:xfrm>
        </p:grpSpPr>
        <p:sp>
          <p:nvSpPr>
            <p:cNvPr id="14" name="Freeform 14"/>
            <p:cNvSpPr/>
            <p:nvPr/>
          </p:nvSpPr>
          <p:spPr>
            <a:xfrm>
              <a:off x="48260" y="49530"/>
              <a:ext cx="311150" cy="722630"/>
            </a:xfrm>
            <a:custGeom>
              <a:avLst/>
              <a:gdLst/>
              <a:ahLst/>
              <a:cxnLst/>
              <a:rect l="l" t="t" r="r" b="b"/>
              <a:pathLst>
                <a:path w="311150" h="722630">
                  <a:moveTo>
                    <a:pt x="66040" y="626110"/>
                  </a:moveTo>
                  <a:cubicBezTo>
                    <a:pt x="2540" y="208280"/>
                    <a:pt x="11430" y="87630"/>
                    <a:pt x="33020" y="48260"/>
                  </a:cubicBezTo>
                  <a:cubicBezTo>
                    <a:pt x="40640" y="31750"/>
                    <a:pt x="49530" y="27940"/>
                    <a:pt x="63500" y="20320"/>
                  </a:cubicBezTo>
                  <a:cubicBezTo>
                    <a:pt x="83820" y="10160"/>
                    <a:pt x="118110" y="0"/>
                    <a:pt x="143510" y="2540"/>
                  </a:cubicBezTo>
                  <a:cubicBezTo>
                    <a:pt x="168910" y="5080"/>
                    <a:pt x="199390" y="19050"/>
                    <a:pt x="218440" y="36830"/>
                  </a:cubicBezTo>
                  <a:cubicBezTo>
                    <a:pt x="237490" y="53340"/>
                    <a:pt x="252730" y="82550"/>
                    <a:pt x="257810" y="107950"/>
                  </a:cubicBezTo>
                  <a:cubicBezTo>
                    <a:pt x="261620" y="133350"/>
                    <a:pt x="256540" y="166370"/>
                    <a:pt x="245110" y="189230"/>
                  </a:cubicBezTo>
                  <a:cubicBezTo>
                    <a:pt x="232410" y="212090"/>
                    <a:pt x="204470" y="234950"/>
                    <a:pt x="185420" y="246380"/>
                  </a:cubicBezTo>
                  <a:cubicBezTo>
                    <a:pt x="172720" y="254000"/>
                    <a:pt x="161290" y="256540"/>
                    <a:pt x="146050" y="257810"/>
                  </a:cubicBezTo>
                  <a:cubicBezTo>
                    <a:pt x="124460" y="257810"/>
                    <a:pt x="85090" y="250190"/>
                    <a:pt x="66040" y="240030"/>
                  </a:cubicBezTo>
                  <a:cubicBezTo>
                    <a:pt x="52070" y="233680"/>
                    <a:pt x="43180" y="226060"/>
                    <a:pt x="34290" y="214630"/>
                  </a:cubicBezTo>
                  <a:cubicBezTo>
                    <a:pt x="20320" y="196850"/>
                    <a:pt x="6350" y="160020"/>
                    <a:pt x="2540" y="138430"/>
                  </a:cubicBezTo>
                  <a:cubicBezTo>
                    <a:pt x="0" y="123190"/>
                    <a:pt x="1270" y="111760"/>
                    <a:pt x="7620" y="96520"/>
                  </a:cubicBezTo>
                  <a:cubicBezTo>
                    <a:pt x="13970" y="76200"/>
                    <a:pt x="31750" y="44450"/>
                    <a:pt x="52070" y="29210"/>
                  </a:cubicBezTo>
                  <a:cubicBezTo>
                    <a:pt x="72390" y="12700"/>
                    <a:pt x="107950" y="3810"/>
                    <a:pt x="129540" y="1270"/>
                  </a:cubicBezTo>
                  <a:cubicBezTo>
                    <a:pt x="146050" y="0"/>
                    <a:pt x="156210" y="2540"/>
                    <a:pt x="171450" y="7620"/>
                  </a:cubicBezTo>
                  <a:cubicBezTo>
                    <a:pt x="191770" y="16510"/>
                    <a:pt x="222250" y="35560"/>
                    <a:pt x="236220" y="57150"/>
                  </a:cubicBezTo>
                  <a:cubicBezTo>
                    <a:pt x="251460" y="78740"/>
                    <a:pt x="260350" y="110490"/>
                    <a:pt x="259080" y="135890"/>
                  </a:cubicBezTo>
                  <a:cubicBezTo>
                    <a:pt x="257810" y="161290"/>
                    <a:pt x="227330" y="210820"/>
                    <a:pt x="229870" y="212090"/>
                  </a:cubicBezTo>
                  <a:cubicBezTo>
                    <a:pt x="231140" y="213360"/>
                    <a:pt x="243840" y="182880"/>
                    <a:pt x="250190" y="185420"/>
                  </a:cubicBezTo>
                  <a:cubicBezTo>
                    <a:pt x="273050" y="191770"/>
                    <a:pt x="311150" y="562610"/>
                    <a:pt x="294640" y="636270"/>
                  </a:cubicBezTo>
                  <a:cubicBezTo>
                    <a:pt x="289560" y="661670"/>
                    <a:pt x="280670" y="670560"/>
                    <a:pt x="266700" y="684530"/>
                  </a:cubicBezTo>
                  <a:cubicBezTo>
                    <a:pt x="248920" y="701040"/>
                    <a:pt x="217170" y="717550"/>
                    <a:pt x="190500" y="720090"/>
                  </a:cubicBezTo>
                  <a:cubicBezTo>
                    <a:pt x="165100" y="722630"/>
                    <a:pt x="132080" y="712470"/>
                    <a:pt x="110490" y="695960"/>
                  </a:cubicBezTo>
                  <a:cubicBezTo>
                    <a:pt x="90170" y="680720"/>
                    <a:pt x="66040" y="626110"/>
                    <a:pt x="66040" y="626110"/>
                  </a:cubicBezTo>
                </a:path>
              </a:pathLst>
            </a:custGeom>
            <a:solidFill>
              <a:srgbClr val="88A3CE"/>
            </a:solidFill>
            <a:ln cap="sq">
              <a:noFill/>
              <a:prstDash val="solid"/>
              <a:miter/>
            </a:ln>
          </p:spPr>
        </p:sp>
      </p:grpSp>
      <p:grpSp>
        <p:nvGrpSpPr>
          <p:cNvPr id="15" name="Group 15"/>
          <p:cNvGrpSpPr/>
          <p:nvPr/>
        </p:nvGrpSpPr>
        <p:grpSpPr>
          <a:xfrm>
            <a:off x="4470082" y="1228386"/>
            <a:ext cx="592455" cy="303847"/>
            <a:chOff x="0" y="0"/>
            <a:chExt cx="789940" cy="405130"/>
          </a:xfrm>
        </p:grpSpPr>
        <p:sp>
          <p:nvSpPr>
            <p:cNvPr id="16" name="Freeform 16"/>
            <p:cNvSpPr/>
            <p:nvPr/>
          </p:nvSpPr>
          <p:spPr>
            <a:xfrm>
              <a:off x="48260" y="48260"/>
              <a:ext cx="692150" cy="309880"/>
            </a:xfrm>
            <a:custGeom>
              <a:avLst/>
              <a:gdLst/>
              <a:ahLst/>
              <a:cxnLst/>
              <a:rect l="l" t="t" r="r" b="b"/>
              <a:pathLst>
                <a:path w="692150" h="309880">
                  <a:moveTo>
                    <a:pt x="553720" y="278130"/>
                  </a:moveTo>
                  <a:cubicBezTo>
                    <a:pt x="351790" y="256540"/>
                    <a:pt x="271780" y="250190"/>
                    <a:pt x="234950" y="262890"/>
                  </a:cubicBezTo>
                  <a:cubicBezTo>
                    <a:pt x="214630" y="270510"/>
                    <a:pt x="210820" y="288290"/>
                    <a:pt x="191770" y="294640"/>
                  </a:cubicBezTo>
                  <a:cubicBezTo>
                    <a:pt x="170180" y="303530"/>
                    <a:pt x="133350" y="309880"/>
                    <a:pt x="106680" y="303530"/>
                  </a:cubicBezTo>
                  <a:cubicBezTo>
                    <a:pt x="80010" y="297180"/>
                    <a:pt x="49530" y="275590"/>
                    <a:pt x="33020" y="259080"/>
                  </a:cubicBezTo>
                  <a:cubicBezTo>
                    <a:pt x="21590" y="246380"/>
                    <a:pt x="16510" y="234950"/>
                    <a:pt x="11430" y="220980"/>
                  </a:cubicBezTo>
                  <a:cubicBezTo>
                    <a:pt x="6350" y="207010"/>
                    <a:pt x="1270" y="194310"/>
                    <a:pt x="2540" y="177800"/>
                  </a:cubicBezTo>
                  <a:cubicBezTo>
                    <a:pt x="3810" y="154940"/>
                    <a:pt x="10160" y="118110"/>
                    <a:pt x="26670" y="95250"/>
                  </a:cubicBezTo>
                  <a:cubicBezTo>
                    <a:pt x="41910" y="73660"/>
                    <a:pt x="69850" y="52070"/>
                    <a:pt x="95250" y="44450"/>
                  </a:cubicBezTo>
                  <a:cubicBezTo>
                    <a:pt x="120650" y="35560"/>
                    <a:pt x="158750" y="39370"/>
                    <a:pt x="181610" y="45720"/>
                  </a:cubicBezTo>
                  <a:cubicBezTo>
                    <a:pt x="196850" y="49530"/>
                    <a:pt x="207010" y="54610"/>
                    <a:pt x="219710" y="66040"/>
                  </a:cubicBezTo>
                  <a:cubicBezTo>
                    <a:pt x="236220" y="81280"/>
                    <a:pt x="260350" y="111760"/>
                    <a:pt x="266700" y="137160"/>
                  </a:cubicBezTo>
                  <a:cubicBezTo>
                    <a:pt x="274320" y="163830"/>
                    <a:pt x="271780" y="198120"/>
                    <a:pt x="261620" y="223520"/>
                  </a:cubicBezTo>
                  <a:cubicBezTo>
                    <a:pt x="251460" y="248920"/>
                    <a:pt x="228600" y="274320"/>
                    <a:pt x="205740" y="288290"/>
                  </a:cubicBezTo>
                  <a:cubicBezTo>
                    <a:pt x="181610" y="302260"/>
                    <a:pt x="148590" y="309880"/>
                    <a:pt x="120650" y="306070"/>
                  </a:cubicBezTo>
                  <a:cubicBezTo>
                    <a:pt x="93980" y="303530"/>
                    <a:pt x="63500" y="288290"/>
                    <a:pt x="43180" y="269240"/>
                  </a:cubicBezTo>
                  <a:cubicBezTo>
                    <a:pt x="24130" y="250190"/>
                    <a:pt x="8890" y="215900"/>
                    <a:pt x="3810" y="193040"/>
                  </a:cubicBezTo>
                  <a:cubicBezTo>
                    <a:pt x="0" y="176530"/>
                    <a:pt x="0" y="165100"/>
                    <a:pt x="3810" y="148590"/>
                  </a:cubicBezTo>
                  <a:cubicBezTo>
                    <a:pt x="10160" y="127000"/>
                    <a:pt x="29210" y="93980"/>
                    <a:pt x="45720" y="73660"/>
                  </a:cubicBezTo>
                  <a:cubicBezTo>
                    <a:pt x="59690" y="55880"/>
                    <a:pt x="71120" y="43180"/>
                    <a:pt x="93980" y="31750"/>
                  </a:cubicBezTo>
                  <a:cubicBezTo>
                    <a:pt x="132080" y="13970"/>
                    <a:pt x="207010" y="6350"/>
                    <a:pt x="264160" y="2540"/>
                  </a:cubicBezTo>
                  <a:cubicBezTo>
                    <a:pt x="322580" y="0"/>
                    <a:pt x="383540" y="7620"/>
                    <a:pt x="441960" y="15240"/>
                  </a:cubicBezTo>
                  <a:cubicBezTo>
                    <a:pt x="501650" y="22860"/>
                    <a:pt x="575310" y="27940"/>
                    <a:pt x="617220" y="49530"/>
                  </a:cubicBezTo>
                  <a:cubicBezTo>
                    <a:pt x="645160" y="63500"/>
                    <a:pt x="666750" y="86360"/>
                    <a:pt x="678180" y="106680"/>
                  </a:cubicBezTo>
                  <a:cubicBezTo>
                    <a:pt x="688340" y="124460"/>
                    <a:pt x="692150" y="143510"/>
                    <a:pt x="690880" y="162560"/>
                  </a:cubicBezTo>
                  <a:cubicBezTo>
                    <a:pt x="688340" y="186690"/>
                    <a:pt x="674370" y="222250"/>
                    <a:pt x="657860" y="241300"/>
                  </a:cubicBezTo>
                  <a:cubicBezTo>
                    <a:pt x="645160" y="256540"/>
                    <a:pt x="627380" y="266700"/>
                    <a:pt x="610870" y="273050"/>
                  </a:cubicBezTo>
                  <a:cubicBezTo>
                    <a:pt x="593090" y="278130"/>
                    <a:pt x="553720" y="278130"/>
                    <a:pt x="553720" y="278130"/>
                  </a:cubicBezTo>
                </a:path>
              </a:pathLst>
            </a:custGeom>
            <a:solidFill>
              <a:srgbClr val="88A3CE"/>
            </a:solidFill>
            <a:ln cap="sq">
              <a:noFill/>
              <a:prstDash val="solid"/>
              <a:miter/>
            </a:ln>
          </p:spPr>
        </p:sp>
      </p:grpSp>
      <p:grpSp>
        <p:nvGrpSpPr>
          <p:cNvPr id="17" name="Group 17"/>
          <p:cNvGrpSpPr/>
          <p:nvPr/>
        </p:nvGrpSpPr>
        <p:grpSpPr>
          <a:xfrm rot="-5466542">
            <a:off x="13171488" y="957477"/>
            <a:ext cx="552469" cy="522858"/>
            <a:chOff x="0" y="0"/>
            <a:chExt cx="900430" cy="852170"/>
          </a:xfrm>
        </p:grpSpPr>
        <p:sp>
          <p:nvSpPr>
            <p:cNvPr id="18" name="Freeform 18"/>
            <p:cNvSpPr/>
            <p:nvPr/>
          </p:nvSpPr>
          <p:spPr>
            <a:xfrm>
              <a:off x="45720" y="48260"/>
              <a:ext cx="807720" cy="755650"/>
            </a:xfrm>
            <a:custGeom>
              <a:avLst/>
              <a:gdLst/>
              <a:ahLst/>
              <a:cxnLst/>
              <a:rect l="l" t="t" r="r" b="b"/>
              <a:pathLst>
                <a:path w="807720" h="755650">
                  <a:moveTo>
                    <a:pt x="208280" y="41910"/>
                  </a:moveTo>
                  <a:cubicBezTo>
                    <a:pt x="571500" y="396240"/>
                    <a:pt x="746760" y="495300"/>
                    <a:pt x="786130" y="544830"/>
                  </a:cubicBezTo>
                  <a:cubicBezTo>
                    <a:pt x="798830" y="561340"/>
                    <a:pt x="800100" y="568960"/>
                    <a:pt x="802640" y="585470"/>
                  </a:cubicBezTo>
                  <a:cubicBezTo>
                    <a:pt x="806450" y="608330"/>
                    <a:pt x="805180" y="646430"/>
                    <a:pt x="795020" y="671830"/>
                  </a:cubicBezTo>
                  <a:cubicBezTo>
                    <a:pt x="783590" y="697230"/>
                    <a:pt x="759460" y="722630"/>
                    <a:pt x="735330" y="735330"/>
                  </a:cubicBezTo>
                  <a:cubicBezTo>
                    <a:pt x="711200" y="749300"/>
                    <a:pt x="676910" y="755650"/>
                    <a:pt x="650240" y="750570"/>
                  </a:cubicBezTo>
                  <a:cubicBezTo>
                    <a:pt x="622300" y="746760"/>
                    <a:pt x="591820" y="731520"/>
                    <a:pt x="572770" y="711200"/>
                  </a:cubicBezTo>
                  <a:cubicBezTo>
                    <a:pt x="553720" y="692150"/>
                    <a:pt x="539750" y="655320"/>
                    <a:pt x="534670" y="632460"/>
                  </a:cubicBezTo>
                  <a:cubicBezTo>
                    <a:pt x="532130" y="615950"/>
                    <a:pt x="533400" y="603250"/>
                    <a:pt x="537210" y="589280"/>
                  </a:cubicBezTo>
                  <a:cubicBezTo>
                    <a:pt x="539750" y="574040"/>
                    <a:pt x="543560" y="561340"/>
                    <a:pt x="552450" y="547370"/>
                  </a:cubicBezTo>
                  <a:cubicBezTo>
                    <a:pt x="566420" y="528320"/>
                    <a:pt x="593090" y="501650"/>
                    <a:pt x="618490" y="490220"/>
                  </a:cubicBezTo>
                  <a:cubicBezTo>
                    <a:pt x="643890" y="480060"/>
                    <a:pt x="681990" y="480060"/>
                    <a:pt x="704850" y="485140"/>
                  </a:cubicBezTo>
                  <a:cubicBezTo>
                    <a:pt x="721360" y="487680"/>
                    <a:pt x="731520" y="492760"/>
                    <a:pt x="745490" y="502920"/>
                  </a:cubicBezTo>
                  <a:cubicBezTo>
                    <a:pt x="763270" y="516890"/>
                    <a:pt x="789940" y="544830"/>
                    <a:pt x="798830" y="571500"/>
                  </a:cubicBezTo>
                  <a:cubicBezTo>
                    <a:pt x="807720" y="596900"/>
                    <a:pt x="807720" y="632460"/>
                    <a:pt x="800100" y="657860"/>
                  </a:cubicBezTo>
                  <a:cubicBezTo>
                    <a:pt x="791210" y="684530"/>
                    <a:pt x="770890" y="712470"/>
                    <a:pt x="748030" y="727710"/>
                  </a:cubicBezTo>
                  <a:cubicBezTo>
                    <a:pt x="725170" y="744220"/>
                    <a:pt x="688340" y="751840"/>
                    <a:pt x="664210" y="751840"/>
                  </a:cubicBezTo>
                  <a:cubicBezTo>
                    <a:pt x="647700" y="753110"/>
                    <a:pt x="638810" y="749300"/>
                    <a:pt x="621030" y="742950"/>
                  </a:cubicBezTo>
                  <a:cubicBezTo>
                    <a:pt x="594360" y="732790"/>
                    <a:pt x="552450" y="708660"/>
                    <a:pt x="518160" y="684530"/>
                  </a:cubicBezTo>
                  <a:cubicBezTo>
                    <a:pt x="481330" y="659130"/>
                    <a:pt x="450850" y="635000"/>
                    <a:pt x="407670" y="594360"/>
                  </a:cubicBezTo>
                  <a:cubicBezTo>
                    <a:pt x="335280" y="530860"/>
                    <a:pt x="210820" y="405130"/>
                    <a:pt x="139700" y="326390"/>
                  </a:cubicBezTo>
                  <a:cubicBezTo>
                    <a:pt x="87630" y="270510"/>
                    <a:pt x="33020" y="220980"/>
                    <a:pt x="13970" y="175260"/>
                  </a:cubicBezTo>
                  <a:cubicBezTo>
                    <a:pt x="1270" y="144780"/>
                    <a:pt x="0" y="115570"/>
                    <a:pt x="5080" y="91440"/>
                  </a:cubicBezTo>
                  <a:cubicBezTo>
                    <a:pt x="7620" y="72390"/>
                    <a:pt x="19050" y="54610"/>
                    <a:pt x="30480" y="41910"/>
                  </a:cubicBezTo>
                  <a:cubicBezTo>
                    <a:pt x="43180" y="27940"/>
                    <a:pt x="60960" y="16510"/>
                    <a:pt x="77470" y="10160"/>
                  </a:cubicBezTo>
                  <a:cubicBezTo>
                    <a:pt x="95250" y="2540"/>
                    <a:pt x="114300" y="0"/>
                    <a:pt x="134620" y="2540"/>
                  </a:cubicBezTo>
                  <a:cubicBezTo>
                    <a:pt x="157480" y="7620"/>
                    <a:pt x="208280" y="41910"/>
                    <a:pt x="208280" y="41910"/>
                  </a:cubicBezTo>
                </a:path>
              </a:pathLst>
            </a:custGeom>
            <a:solidFill>
              <a:srgbClr val="88A3CE"/>
            </a:solidFill>
            <a:ln cap="sq">
              <a:noFill/>
              <a:prstDash val="solid"/>
              <a:miter/>
            </a:ln>
          </p:spPr>
        </p:sp>
      </p:grpSp>
      <p:grpSp>
        <p:nvGrpSpPr>
          <p:cNvPr id="19" name="Group 19"/>
          <p:cNvGrpSpPr/>
          <p:nvPr/>
        </p:nvGrpSpPr>
        <p:grpSpPr>
          <a:xfrm rot="-5466542">
            <a:off x="12755985" y="971838"/>
            <a:ext cx="621819" cy="241559"/>
            <a:chOff x="0" y="0"/>
            <a:chExt cx="1013460" cy="393700"/>
          </a:xfrm>
        </p:grpSpPr>
        <p:sp>
          <p:nvSpPr>
            <p:cNvPr id="20" name="Freeform 20"/>
            <p:cNvSpPr/>
            <p:nvPr/>
          </p:nvSpPr>
          <p:spPr>
            <a:xfrm>
              <a:off x="49530" y="46990"/>
              <a:ext cx="918210" cy="308610"/>
            </a:xfrm>
            <a:custGeom>
              <a:avLst/>
              <a:gdLst/>
              <a:ahLst/>
              <a:cxnLst/>
              <a:rect l="l" t="t" r="r" b="b"/>
              <a:pathLst>
                <a:path w="918210" h="308610">
                  <a:moveTo>
                    <a:pt x="124460" y="46990"/>
                  </a:moveTo>
                  <a:cubicBezTo>
                    <a:pt x="711200" y="30480"/>
                    <a:pt x="711200" y="19050"/>
                    <a:pt x="726440" y="13970"/>
                  </a:cubicBezTo>
                  <a:cubicBezTo>
                    <a:pt x="749300" y="6350"/>
                    <a:pt x="786130" y="0"/>
                    <a:pt x="812800" y="6350"/>
                  </a:cubicBezTo>
                  <a:cubicBezTo>
                    <a:pt x="839470" y="12700"/>
                    <a:pt x="869950" y="35560"/>
                    <a:pt x="885190" y="52070"/>
                  </a:cubicBezTo>
                  <a:cubicBezTo>
                    <a:pt x="896620" y="63500"/>
                    <a:pt x="902970" y="73660"/>
                    <a:pt x="906780" y="90170"/>
                  </a:cubicBezTo>
                  <a:cubicBezTo>
                    <a:pt x="913130" y="111760"/>
                    <a:pt x="918210" y="149860"/>
                    <a:pt x="909320" y="175260"/>
                  </a:cubicBezTo>
                  <a:cubicBezTo>
                    <a:pt x="901700" y="201930"/>
                    <a:pt x="881380" y="229870"/>
                    <a:pt x="859790" y="246380"/>
                  </a:cubicBezTo>
                  <a:cubicBezTo>
                    <a:pt x="838200" y="261620"/>
                    <a:pt x="801370" y="270510"/>
                    <a:pt x="777240" y="271780"/>
                  </a:cubicBezTo>
                  <a:cubicBezTo>
                    <a:pt x="760730" y="273050"/>
                    <a:pt x="749300" y="270510"/>
                    <a:pt x="735330" y="264160"/>
                  </a:cubicBezTo>
                  <a:cubicBezTo>
                    <a:pt x="713740" y="254000"/>
                    <a:pt x="681990" y="232410"/>
                    <a:pt x="668020" y="209550"/>
                  </a:cubicBezTo>
                  <a:cubicBezTo>
                    <a:pt x="652780" y="186690"/>
                    <a:pt x="643890" y="153670"/>
                    <a:pt x="646430" y="127000"/>
                  </a:cubicBezTo>
                  <a:cubicBezTo>
                    <a:pt x="648970" y="99060"/>
                    <a:pt x="661670" y="67310"/>
                    <a:pt x="679450" y="46990"/>
                  </a:cubicBezTo>
                  <a:cubicBezTo>
                    <a:pt x="698500" y="26670"/>
                    <a:pt x="732790" y="11430"/>
                    <a:pt x="754380" y="5080"/>
                  </a:cubicBezTo>
                  <a:cubicBezTo>
                    <a:pt x="770890" y="0"/>
                    <a:pt x="782320" y="0"/>
                    <a:pt x="798830" y="3810"/>
                  </a:cubicBezTo>
                  <a:cubicBezTo>
                    <a:pt x="820420" y="7620"/>
                    <a:pt x="857250" y="26670"/>
                    <a:pt x="875030" y="40640"/>
                  </a:cubicBezTo>
                  <a:cubicBezTo>
                    <a:pt x="887730" y="52070"/>
                    <a:pt x="895350" y="60960"/>
                    <a:pt x="901700" y="76200"/>
                  </a:cubicBezTo>
                  <a:cubicBezTo>
                    <a:pt x="909320" y="97790"/>
                    <a:pt x="918210" y="134620"/>
                    <a:pt x="913130" y="161290"/>
                  </a:cubicBezTo>
                  <a:cubicBezTo>
                    <a:pt x="908050" y="187960"/>
                    <a:pt x="896620" y="217170"/>
                    <a:pt x="871220" y="236220"/>
                  </a:cubicBezTo>
                  <a:cubicBezTo>
                    <a:pt x="829310" y="269240"/>
                    <a:pt x="735330" y="284480"/>
                    <a:pt x="651510" y="295910"/>
                  </a:cubicBezTo>
                  <a:cubicBezTo>
                    <a:pt x="544830" y="308610"/>
                    <a:pt x="383540" y="297180"/>
                    <a:pt x="279400" y="292100"/>
                  </a:cubicBezTo>
                  <a:cubicBezTo>
                    <a:pt x="204470" y="289560"/>
                    <a:pt x="132080" y="294640"/>
                    <a:pt x="85090" y="278130"/>
                  </a:cubicBezTo>
                  <a:cubicBezTo>
                    <a:pt x="55880" y="265430"/>
                    <a:pt x="33020" y="246380"/>
                    <a:pt x="19050" y="227330"/>
                  </a:cubicBezTo>
                  <a:cubicBezTo>
                    <a:pt x="7620" y="210820"/>
                    <a:pt x="2540" y="191770"/>
                    <a:pt x="1270" y="172720"/>
                  </a:cubicBezTo>
                  <a:cubicBezTo>
                    <a:pt x="0" y="154940"/>
                    <a:pt x="3810" y="134620"/>
                    <a:pt x="11430" y="118110"/>
                  </a:cubicBezTo>
                  <a:cubicBezTo>
                    <a:pt x="19050" y="100330"/>
                    <a:pt x="29210" y="83820"/>
                    <a:pt x="45720" y="72390"/>
                  </a:cubicBezTo>
                  <a:cubicBezTo>
                    <a:pt x="64770" y="58420"/>
                    <a:pt x="124460" y="46990"/>
                    <a:pt x="124460" y="46990"/>
                  </a:cubicBezTo>
                </a:path>
              </a:pathLst>
            </a:custGeom>
            <a:solidFill>
              <a:srgbClr val="88A3CE"/>
            </a:solidFill>
            <a:ln cap="sq">
              <a:noFill/>
              <a:prstDash val="solid"/>
              <a:miter/>
            </a:ln>
          </p:spPr>
        </p:sp>
      </p:grpSp>
      <p:grpSp>
        <p:nvGrpSpPr>
          <p:cNvPr id="21" name="Group 21"/>
          <p:cNvGrpSpPr/>
          <p:nvPr/>
        </p:nvGrpSpPr>
        <p:grpSpPr>
          <a:xfrm rot="-5466542">
            <a:off x="13425147" y="1315976"/>
            <a:ext cx="287533" cy="490131"/>
            <a:chOff x="0" y="0"/>
            <a:chExt cx="468630" cy="798830"/>
          </a:xfrm>
        </p:grpSpPr>
        <p:sp>
          <p:nvSpPr>
            <p:cNvPr id="22" name="Freeform 22"/>
            <p:cNvSpPr/>
            <p:nvPr/>
          </p:nvSpPr>
          <p:spPr>
            <a:xfrm>
              <a:off x="44450" y="43180"/>
              <a:ext cx="379730" cy="706120"/>
            </a:xfrm>
            <a:custGeom>
              <a:avLst/>
              <a:gdLst/>
              <a:ahLst/>
              <a:cxnLst/>
              <a:rect l="l" t="t" r="r" b="b"/>
              <a:pathLst>
                <a:path w="379730" h="706120">
                  <a:moveTo>
                    <a:pt x="236220" y="106680"/>
                  </a:moveTo>
                  <a:cubicBezTo>
                    <a:pt x="299720" y="463550"/>
                    <a:pt x="356870" y="494030"/>
                    <a:pt x="369570" y="533400"/>
                  </a:cubicBezTo>
                  <a:cubicBezTo>
                    <a:pt x="379730" y="562610"/>
                    <a:pt x="377190" y="591820"/>
                    <a:pt x="369570" y="617220"/>
                  </a:cubicBezTo>
                  <a:cubicBezTo>
                    <a:pt x="360680" y="641350"/>
                    <a:pt x="339090" y="668020"/>
                    <a:pt x="317500" y="683260"/>
                  </a:cubicBezTo>
                  <a:cubicBezTo>
                    <a:pt x="295910" y="697230"/>
                    <a:pt x="262890" y="706120"/>
                    <a:pt x="236220" y="703580"/>
                  </a:cubicBezTo>
                  <a:cubicBezTo>
                    <a:pt x="210820" y="702310"/>
                    <a:pt x="179070" y="689610"/>
                    <a:pt x="160020" y="671830"/>
                  </a:cubicBezTo>
                  <a:cubicBezTo>
                    <a:pt x="139700" y="655320"/>
                    <a:pt x="121920" y="626110"/>
                    <a:pt x="116840" y="599440"/>
                  </a:cubicBezTo>
                  <a:cubicBezTo>
                    <a:pt x="111760" y="574040"/>
                    <a:pt x="119380" y="538480"/>
                    <a:pt x="127000" y="516890"/>
                  </a:cubicBezTo>
                  <a:cubicBezTo>
                    <a:pt x="133350" y="501650"/>
                    <a:pt x="139700" y="492760"/>
                    <a:pt x="151130" y="482600"/>
                  </a:cubicBezTo>
                  <a:cubicBezTo>
                    <a:pt x="168910" y="467360"/>
                    <a:pt x="203200" y="449580"/>
                    <a:pt x="226060" y="444500"/>
                  </a:cubicBezTo>
                  <a:cubicBezTo>
                    <a:pt x="241300" y="440690"/>
                    <a:pt x="252730" y="440690"/>
                    <a:pt x="267970" y="444500"/>
                  </a:cubicBezTo>
                  <a:cubicBezTo>
                    <a:pt x="289560" y="449580"/>
                    <a:pt x="325120" y="469900"/>
                    <a:pt x="341630" y="485140"/>
                  </a:cubicBezTo>
                  <a:cubicBezTo>
                    <a:pt x="353060" y="495300"/>
                    <a:pt x="359410" y="504190"/>
                    <a:pt x="364490" y="519430"/>
                  </a:cubicBezTo>
                  <a:cubicBezTo>
                    <a:pt x="372110" y="541020"/>
                    <a:pt x="375920" y="580390"/>
                    <a:pt x="373380" y="603250"/>
                  </a:cubicBezTo>
                  <a:cubicBezTo>
                    <a:pt x="370840" y="618490"/>
                    <a:pt x="365760" y="629920"/>
                    <a:pt x="356870" y="642620"/>
                  </a:cubicBezTo>
                  <a:cubicBezTo>
                    <a:pt x="342900" y="660400"/>
                    <a:pt x="312420" y="685800"/>
                    <a:pt x="292100" y="695960"/>
                  </a:cubicBezTo>
                  <a:cubicBezTo>
                    <a:pt x="278130" y="702310"/>
                    <a:pt x="266700" y="704850"/>
                    <a:pt x="251460" y="704850"/>
                  </a:cubicBezTo>
                  <a:cubicBezTo>
                    <a:pt x="228600" y="703580"/>
                    <a:pt x="198120" y="695960"/>
                    <a:pt x="170180" y="680720"/>
                  </a:cubicBezTo>
                  <a:cubicBezTo>
                    <a:pt x="135890" y="662940"/>
                    <a:pt x="90170" y="631190"/>
                    <a:pt x="67310" y="594360"/>
                  </a:cubicBezTo>
                  <a:cubicBezTo>
                    <a:pt x="43180" y="554990"/>
                    <a:pt x="41910" y="508000"/>
                    <a:pt x="31750" y="449580"/>
                  </a:cubicBezTo>
                  <a:cubicBezTo>
                    <a:pt x="19050" y="364490"/>
                    <a:pt x="0" y="200660"/>
                    <a:pt x="6350" y="130810"/>
                  </a:cubicBezTo>
                  <a:cubicBezTo>
                    <a:pt x="10160" y="95250"/>
                    <a:pt x="15240" y="71120"/>
                    <a:pt x="27940" y="52070"/>
                  </a:cubicBezTo>
                  <a:cubicBezTo>
                    <a:pt x="38100" y="35560"/>
                    <a:pt x="52070" y="22860"/>
                    <a:pt x="69850" y="15240"/>
                  </a:cubicBezTo>
                  <a:cubicBezTo>
                    <a:pt x="91440" y="6350"/>
                    <a:pt x="125730" y="0"/>
                    <a:pt x="151130" y="7620"/>
                  </a:cubicBezTo>
                  <a:cubicBezTo>
                    <a:pt x="175260" y="13970"/>
                    <a:pt x="203200" y="35560"/>
                    <a:pt x="217170" y="54610"/>
                  </a:cubicBezTo>
                  <a:cubicBezTo>
                    <a:pt x="228600" y="69850"/>
                    <a:pt x="236220" y="106680"/>
                    <a:pt x="236220" y="106680"/>
                  </a:cubicBezTo>
                </a:path>
              </a:pathLst>
            </a:custGeom>
            <a:solidFill>
              <a:srgbClr val="88A3CE"/>
            </a:solidFill>
            <a:ln cap="sq">
              <a:noFill/>
              <a:prstDash val="solid"/>
              <a:miter/>
            </a:ln>
          </p:spPr>
        </p:sp>
      </p:grpSp>
      <p:sp>
        <p:nvSpPr>
          <p:cNvPr id="23" name="Freeform 23"/>
          <p:cNvSpPr/>
          <p:nvPr/>
        </p:nvSpPr>
        <p:spPr>
          <a:xfrm>
            <a:off x="15412853" y="-367037"/>
            <a:ext cx="3692894" cy="2316452"/>
          </a:xfrm>
          <a:custGeom>
            <a:avLst/>
            <a:gdLst/>
            <a:ahLst/>
            <a:cxnLst/>
            <a:rect l="l" t="t" r="r" b="b"/>
            <a:pathLst>
              <a:path w="3692894" h="2316452">
                <a:moveTo>
                  <a:pt x="0" y="0"/>
                </a:moveTo>
                <a:lnTo>
                  <a:pt x="3692894" y="0"/>
                </a:lnTo>
                <a:lnTo>
                  <a:pt x="3692894" y="2316451"/>
                </a:lnTo>
                <a:lnTo>
                  <a:pt x="0" y="2316451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</p:sp>
      <p:sp>
        <p:nvSpPr>
          <p:cNvPr id="24" name="Freeform 24"/>
          <p:cNvSpPr/>
          <p:nvPr/>
        </p:nvSpPr>
        <p:spPr>
          <a:xfrm rot="-1008282" flipH="1">
            <a:off x="15390590" y="2224730"/>
            <a:ext cx="2659752" cy="3491322"/>
          </a:xfrm>
          <a:custGeom>
            <a:avLst/>
            <a:gdLst/>
            <a:ahLst/>
            <a:cxnLst/>
            <a:rect l="l" t="t" r="r" b="b"/>
            <a:pathLst>
              <a:path w="2659752" h="3491322">
                <a:moveTo>
                  <a:pt x="2659753" y="0"/>
                </a:moveTo>
                <a:lnTo>
                  <a:pt x="0" y="0"/>
                </a:lnTo>
                <a:lnTo>
                  <a:pt x="0" y="3491322"/>
                </a:lnTo>
                <a:lnTo>
                  <a:pt x="2659753" y="3491322"/>
                </a:lnTo>
                <a:lnTo>
                  <a:pt x="2659753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</p:sp>
      <p:grpSp>
        <p:nvGrpSpPr>
          <p:cNvPr id="25" name="Group 25"/>
          <p:cNvGrpSpPr/>
          <p:nvPr/>
        </p:nvGrpSpPr>
        <p:grpSpPr>
          <a:xfrm>
            <a:off x="6651132" y="604838"/>
            <a:ext cx="4675326" cy="494009"/>
            <a:chOff x="0" y="0"/>
            <a:chExt cx="6233768" cy="658678"/>
          </a:xfrm>
        </p:grpSpPr>
        <p:sp>
          <p:nvSpPr>
            <p:cNvPr id="26" name="Freeform 26"/>
            <p:cNvSpPr/>
            <p:nvPr/>
          </p:nvSpPr>
          <p:spPr>
            <a:xfrm>
              <a:off x="53874" y="31694"/>
              <a:ext cx="6124603" cy="593913"/>
            </a:xfrm>
            <a:custGeom>
              <a:avLst/>
              <a:gdLst/>
              <a:ahLst/>
              <a:cxnLst/>
              <a:rect l="l" t="t" r="r" b="b"/>
              <a:pathLst>
                <a:path w="6124603" h="593913">
                  <a:moveTo>
                    <a:pt x="260863" y="38583"/>
                  </a:moveTo>
                  <a:cubicBezTo>
                    <a:pt x="3585445" y="55119"/>
                    <a:pt x="5531991" y="0"/>
                    <a:pt x="5841057" y="23426"/>
                  </a:cubicBezTo>
                  <a:cubicBezTo>
                    <a:pt x="5892095" y="27559"/>
                    <a:pt x="5902019" y="28937"/>
                    <a:pt x="5930374" y="37205"/>
                  </a:cubicBezTo>
                  <a:cubicBezTo>
                    <a:pt x="5958728" y="46851"/>
                    <a:pt x="5987083" y="62009"/>
                    <a:pt x="6011184" y="79923"/>
                  </a:cubicBezTo>
                  <a:cubicBezTo>
                    <a:pt x="6035286" y="96459"/>
                    <a:pt x="6057970" y="119885"/>
                    <a:pt x="6073565" y="143310"/>
                  </a:cubicBezTo>
                  <a:cubicBezTo>
                    <a:pt x="6090577" y="168114"/>
                    <a:pt x="6104755" y="195674"/>
                    <a:pt x="6111843" y="224612"/>
                  </a:cubicBezTo>
                  <a:cubicBezTo>
                    <a:pt x="6120350" y="252171"/>
                    <a:pt x="6124603" y="283865"/>
                    <a:pt x="6121768" y="312803"/>
                  </a:cubicBezTo>
                  <a:cubicBezTo>
                    <a:pt x="6120350" y="341741"/>
                    <a:pt x="6113261" y="372056"/>
                    <a:pt x="6103337" y="399616"/>
                  </a:cubicBezTo>
                  <a:cubicBezTo>
                    <a:pt x="6091995" y="425798"/>
                    <a:pt x="6074983" y="453358"/>
                    <a:pt x="6055134" y="475405"/>
                  </a:cubicBezTo>
                  <a:cubicBezTo>
                    <a:pt x="6036703" y="497453"/>
                    <a:pt x="6011184" y="516745"/>
                    <a:pt x="5985665" y="531903"/>
                  </a:cubicBezTo>
                  <a:cubicBezTo>
                    <a:pt x="5960146" y="547061"/>
                    <a:pt x="5930374" y="559463"/>
                    <a:pt x="5902019" y="564975"/>
                  </a:cubicBezTo>
                  <a:cubicBezTo>
                    <a:pt x="5872246" y="571865"/>
                    <a:pt x="5839639" y="573243"/>
                    <a:pt x="5809867" y="570487"/>
                  </a:cubicBezTo>
                  <a:cubicBezTo>
                    <a:pt x="5780094" y="566353"/>
                    <a:pt x="5750322" y="558085"/>
                    <a:pt x="5721967" y="545683"/>
                  </a:cubicBezTo>
                  <a:cubicBezTo>
                    <a:pt x="5695030" y="534659"/>
                    <a:pt x="5668093" y="516745"/>
                    <a:pt x="5646827" y="496075"/>
                  </a:cubicBezTo>
                  <a:cubicBezTo>
                    <a:pt x="5625561" y="476783"/>
                    <a:pt x="5605713" y="451980"/>
                    <a:pt x="5591536" y="425798"/>
                  </a:cubicBezTo>
                  <a:cubicBezTo>
                    <a:pt x="5577359" y="399616"/>
                    <a:pt x="5567434" y="370678"/>
                    <a:pt x="5563181" y="341741"/>
                  </a:cubicBezTo>
                  <a:cubicBezTo>
                    <a:pt x="5557510" y="312803"/>
                    <a:pt x="5557510" y="282487"/>
                    <a:pt x="5563181" y="253549"/>
                  </a:cubicBezTo>
                  <a:cubicBezTo>
                    <a:pt x="5567434" y="224612"/>
                    <a:pt x="5577359" y="194296"/>
                    <a:pt x="5591536" y="169492"/>
                  </a:cubicBezTo>
                  <a:cubicBezTo>
                    <a:pt x="5605713" y="143310"/>
                    <a:pt x="5625561" y="118507"/>
                    <a:pt x="5646827" y="99215"/>
                  </a:cubicBezTo>
                  <a:cubicBezTo>
                    <a:pt x="5668093" y="78545"/>
                    <a:pt x="5695030" y="60631"/>
                    <a:pt x="5721967" y="48229"/>
                  </a:cubicBezTo>
                  <a:cubicBezTo>
                    <a:pt x="5750322" y="37205"/>
                    <a:pt x="5780094" y="27559"/>
                    <a:pt x="5809867" y="24803"/>
                  </a:cubicBezTo>
                  <a:cubicBezTo>
                    <a:pt x="5839639" y="22048"/>
                    <a:pt x="5872246" y="23426"/>
                    <a:pt x="5902019" y="30315"/>
                  </a:cubicBezTo>
                  <a:cubicBezTo>
                    <a:pt x="5930374" y="35827"/>
                    <a:pt x="5960146" y="48229"/>
                    <a:pt x="5985665" y="63387"/>
                  </a:cubicBezTo>
                  <a:cubicBezTo>
                    <a:pt x="6012602" y="77167"/>
                    <a:pt x="6036703" y="97837"/>
                    <a:pt x="6055134" y="119885"/>
                  </a:cubicBezTo>
                  <a:cubicBezTo>
                    <a:pt x="6074983" y="141932"/>
                    <a:pt x="6091995" y="169492"/>
                    <a:pt x="6103337" y="195674"/>
                  </a:cubicBezTo>
                  <a:cubicBezTo>
                    <a:pt x="6113261" y="223234"/>
                    <a:pt x="6120350" y="253549"/>
                    <a:pt x="6121768" y="282487"/>
                  </a:cubicBezTo>
                  <a:cubicBezTo>
                    <a:pt x="6124603" y="311425"/>
                    <a:pt x="6120350" y="343119"/>
                    <a:pt x="6111843" y="370678"/>
                  </a:cubicBezTo>
                  <a:cubicBezTo>
                    <a:pt x="6104755" y="399616"/>
                    <a:pt x="6090577" y="427176"/>
                    <a:pt x="6073565" y="451980"/>
                  </a:cubicBezTo>
                  <a:cubicBezTo>
                    <a:pt x="6057970" y="475405"/>
                    <a:pt x="6035286" y="497453"/>
                    <a:pt x="6011184" y="515367"/>
                  </a:cubicBezTo>
                  <a:cubicBezTo>
                    <a:pt x="5987083" y="533281"/>
                    <a:pt x="5958728" y="548439"/>
                    <a:pt x="5930374" y="556707"/>
                  </a:cubicBezTo>
                  <a:cubicBezTo>
                    <a:pt x="5902019" y="566353"/>
                    <a:pt x="5892095" y="567731"/>
                    <a:pt x="5841057" y="571865"/>
                  </a:cubicBezTo>
                  <a:cubicBezTo>
                    <a:pt x="5531991" y="593912"/>
                    <a:pt x="3506052" y="542927"/>
                    <a:pt x="2593032" y="538793"/>
                  </a:cubicBezTo>
                  <a:cubicBezTo>
                    <a:pt x="1926698" y="536037"/>
                    <a:pt x="1295807" y="547061"/>
                    <a:pt x="863399" y="540171"/>
                  </a:cubicBezTo>
                  <a:cubicBezTo>
                    <a:pt x="603954" y="537415"/>
                    <a:pt x="365775" y="540171"/>
                    <a:pt x="241014" y="522257"/>
                  </a:cubicBezTo>
                  <a:cubicBezTo>
                    <a:pt x="187140" y="513989"/>
                    <a:pt x="155950" y="502965"/>
                    <a:pt x="127596" y="489185"/>
                  </a:cubicBezTo>
                  <a:cubicBezTo>
                    <a:pt x="106330" y="479539"/>
                    <a:pt x="93570" y="468515"/>
                    <a:pt x="79393" y="454736"/>
                  </a:cubicBezTo>
                  <a:cubicBezTo>
                    <a:pt x="65215" y="440956"/>
                    <a:pt x="52456" y="428554"/>
                    <a:pt x="41114" y="409262"/>
                  </a:cubicBezTo>
                  <a:cubicBezTo>
                    <a:pt x="25519" y="381702"/>
                    <a:pt x="7088" y="337607"/>
                    <a:pt x="2835" y="299023"/>
                  </a:cubicBezTo>
                  <a:cubicBezTo>
                    <a:pt x="0" y="261817"/>
                    <a:pt x="7088" y="219100"/>
                    <a:pt x="22684" y="184650"/>
                  </a:cubicBezTo>
                  <a:cubicBezTo>
                    <a:pt x="36861" y="150200"/>
                    <a:pt x="63798" y="117129"/>
                    <a:pt x="93570" y="92325"/>
                  </a:cubicBezTo>
                  <a:cubicBezTo>
                    <a:pt x="123343" y="68899"/>
                    <a:pt x="170128" y="50985"/>
                    <a:pt x="201318" y="42717"/>
                  </a:cubicBezTo>
                  <a:cubicBezTo>
                    <a:pt x="224001" y="37205"/>
                    <a:pt x="260863" y="38583"/>
                    <a:pt x="260863" y="38583"/>
                  </a:cubicBezTo>
                </a:path>
              </a:pathLst>
            </a:custGeom>
            <a:solidFill>
              <a:srgbClr val="88A3CE"/>
            </a:solidFill>
            <a:ln cap="sq">
              <a:noFill/>
              <a:prstDash val="solid"/>
              <a:miter/>
            </a:ln>
          </p:spPr>
        </p:sp>
      </p:grpSp>
      <p:sp>
        <p:nvSpPr>
          <p:cNvPr id="27" name="TextBox 27"/>
          <p:cNvSpPr txBox="1"/>
          <p:nvPr/>
        </p:nvSpPr>
        <p:spPr>
          <a:xfrm>
            <a:off x="13079775" y="9661741"/>
            <a:ext cx="5208225" cy="3923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19"/>
              </a:lnSpc>
            </a:pPr>
            <a:r>
              <a:rPr lang="en-US" sz="2299" b="1" dirty="0" err="1">
                <a:solidFill>
                  <a:srgbClr val="3B365F"/>
                </a:solidFill>
                <a:latin typeface="Coco Gothic Bold"/>
                <a:ea typeface="Coco Gothic Bold"/>
                <a:cs typeface="Coco Gothic Bold"/>
                <a:sym typeface="Coco Gothic Bold"/>
              </a:rPr>
              <a:t>Xamdamova</a:t>
            </a:r>
            <a:r>
              <a:rPr lang="en-US" sz="2299" b="1" dirty="0">
                <a:solidFill>
                  <a:srgbClr val="3B365F"/>
                </a:solidFill>
                <a:latin typeface="Coco Gothic Bold"/>
                <a:ea typeface="Coco Gothic Bold"/>
                <a:cs typeface="Coco Gothic Bold"/>
                <a:sym typeface="Coco Gothic Bold"/>
              </a:rPr>
              <a:t> Aziza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3190102" y="2346555"/>
            <a:ext cx="11597386" cy="12144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93"/>
              </a:lnSpc>
            </a:pPr>
            <a:r>
              <a:rPr lang="en-US" sz="3495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Homilador va emizuvchi ayollar ratsional ovqatlanishiga gigiyenik talablar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10385461">
            <a:off x="-3184086" y="-1008853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2" y="0"/>
                </a:lnTo>
                <a:lnTo>
                  <a:pt x="9743832" y="10202966"/>
                </a:lnTo>
                <a:lnTo>
                  <a:pt x="0" y="102029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-441338" flipH="1">
            <a:off x="359447" y="1767665"/>
            <a:ext cx="9966532" cy="6255775"/>
          </a:xfrm>
          <a:custGeom>
            <a:avLst/>
            <a:gdLst/>
            <a:ahLst/>
            <a:cxnLst/>
            <a:rect l="l" t="t" r="r" b="b"/>
            <a:pathLst>
              <a:path w="9966532" h="6255775">
                <a:moveTo>
                  <a:pt x="9966532" y="0"/>
                </a:moveTo>
                <a:lnTo>
                  <a:pt x="0" y="0"/>
                </a:lnTo>
                <a:lnTo>
                  <a:pt x="0" y="6255775"/>
                </a:lnTo>
                <a:lnTo>
                  <a:pt x="9966532" y="6255775"/>
                </a:lnTo>
                <a:lnTo>
                  <a:pt x="9966532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8988919" y="5145740"/>
            <a:ext cx="4915980" cy="5239901"/>
          </a:xfrm>
          <a:custGeom>
            <a:avLst/>
            <a:gdLst/>
            <a:ahLst/>
            <a:cxnLst/>
            <a:rect l="l" t="t" r="r" b="b"/>
            <a:pathLst>
              <a:path w="4915980" h="5239901">
                <a:moveTo>
                  <a:pt x="0" y="0"/>
                </a:moveTo>
                <a:lnTo>
                  <a:pt x="4915979" y="0"/>
                </a:lnTo>
                <a:lnTo>
                  <a:pt x="4915979" y="5239901"/>
                </a:lnTo>
                <a:lnTo>
                  <a:pt x="0" y="523990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 flipH="1">
            <a:off x="14285979" y="5762796"/>
            <a:ext cx="2973321" cy="4767715"/>
          </a:xfrm>
          <a:custGeom>
            <a:avLst/>
            <a:gdLst/>
            <a:ahLst/>
            <a:cxnLst/>
            <a:rect l="l" t="t" r="r" b="b"/>
            <a:pathLst>
              <a:path w="2973321" h="4767715">
                <a:moveTo>
                  <a:pt x="2973321" y="0"/>
                </a:moveTo>
                <a:lnTo>
                  <a:pt x="0" y="0"/>
                </a:lnTo>
                <a:lnTo>
                  <a:pt x="0" y="4767715"/>
                </a:lnTo>
                <a:lnTo>
                  <a:pt x="2973321" y="4767715"/>
                </a:lnTo>
                <a:lnTo>
                  <a:pt x="2973321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grpSp>
        <p:nvGrpSpPr>
          <p:cNvPr id="6" name="Group 6"/>
          <p:cNvGrpSpPr/>
          <p:nvPr/>
        </p:nvGrpSpPr>
        <p:grpSpPr>
          <a:xfrm>
            <a:off x="1999298" y="4514850"/>
            <a:ext cx="197167" cy="197167"/>
            <a:chOff x="0" y="0"/>
            <a:chExt cx="262890" cy="262890"/>
          </a:xfrm>
        </p:grpSpPr>
        <p:sp>
          <p:nvSpPr>
            <p:cNvPr id="7" name="Freeform 7"/>
            <p:cNvSpPr/>
            <p:nvPr/>
          </p:nvSpPr>
          <p:spPr>
            <a:xfrm>
              <a:off x="49530" y="46990"/>
              <a:ext cx="161290" cy="167640"/>
            </a:xfrm>
            <a:custGeom>
              <a:avLst/>
              <a:gdLst/>
              <a:ahLst/>
              <a:cxnLst/>
              <a:rect l="l" t="t" r="r" b="b"/>
              <a:pathLst>
                <a:path w="161290" h="167640">
                  <a:moveTo>
                    <a:pt x="161290" y="57150"/>
                  </a:moveTo>
                  <a:cubicBezTo>
                    <a:pt x="140970" y="146050"/>
                    <a:pt x="128270" y="152400"/>
                    <a:pt x="116840" y="157480"/>
                  </a:cubicBezTo>
                  <a:cubicBezTo>
                    <a:pt x="105410" y="162560"/>
                    <a:pt x="92710" y="167640"/>
                    <a:pt x="77470" y="165100"/>
                  </a:cubicBezTo>
                  <a:cubicBezTo>
                    <a:pt x="58420" y="161290"/>
                    <a:pt x="24130" y="140970"/>
                    <a:pt x="12700" y="124460"/>
                  </a:cubicBezTo>
                  <a:cubicBezTo>
                    <a:pt x="3810" y="114300"/>
                    <a:pt x="0" y="101600"/>
                    <a:pt x="1270" y="87630"/>
                  </a:cubicBezTo>
                  <a:cubicBezTo>
                    <a:pt x="1270" y="67310"/>
                    <a:pt x="13970" y="31750"/>
                    <a:pt x="31750" y="17780"/>
                  </a:cubicBezTo>
                  <a:cubicBezTo>
                    <a:pt x="49530" y="3810"/>
                    <a:pt x="87630" y="0"/>
                    <a:pt x="107950" y="3810"/>
                  </a:cubicBezTo>
                  <a:cubicBezTo>
                    <a:pt x="121920" y="6350"/>
                    <a:pt x="140970" y="24130"/>
                    <a:pt x="140970" y="24130"/>
                  </a:cubicBezTo>
                </a:path>
              </a:pathLst>
            </a:custGeom>
            <a:solidFill>
              <a:srgbClr val="94AAB8"/>
            </a:solidFill>
            <a:ln cap="sq">
              <a:noFill/>
              <a:prstDash val="solid"/>
              <a:miter/>
            </a:ln>
          </p:spPr>
        </p:sp>
      </p:grpSp>
      <p:grpSp>
        <p:nvGrpSpPr>
          <p:cNvPr id="8" name="Group 8"/>
          <p:cNvGrpSpPr/>
          <p:nvPr/>
        </p:nvGrpSpPr>
        <p:grpSpPr>
          <a:xfrm>
            <a:off x="8886825" y="1894523"/>
            <a:ext cx="194310" cy="197167"/>
            <a:chOff x="0" y="0"/>
            <a:chExt cx="259080" cy="262890"/>
          </a:xfrm>
        </p:grpSpPr>
        <p:sp>
          <p:nvSpPr>
            <p:cNvPr id="9" name="Freeform 9"/>
            <p:cNvSpPr/>
            <p:nvPr/>
          </p:nvSpPr>
          <p:spPr>
            <a:xfrm>
              <a:off x="43180" y="46990"/>
              <a:ext cx="161290" cy="167640"/>
            </a:xfrm>
            <a:custGeom>
              <a:avLst/>
              <a:gdLst/>
              <a:ahLst/>
              <a:cxnLst/>
              <a:rect l="l" t="t" r="r" b="b"/>
              <a:pathLst>
                <a:path w="161290" h="167640">
                  <a:moveTo>
                    <a:pt x="161290" y="58420"/>
                  </a:moveTo>
                  <a:cubicBezTo>
                    <a:pt x="158750" y="116840"/>
                    <a:pt x="133350" y="147320"/>
                    <a:pt x="116840" y="157480"/>
                  </a:cubicBezTo>
                  <a:cubicBezTo>
                    <a:pt x="104140" y="165100"/>
                    <a:pt x="91440" y="167640"/>
                    <a:pt x="77470" y="165100"/>
                  </a:cubicBezTo>
                  <a:cubicBezTo>
                    <a:pt x="58420" y="161290"/>
                    <a:pt x="24130" y="144780"/>
                    <a:pt x="12700" y="125730"/>
                  </a:cubicBezTo>
                  <a:cubicBezTo>
                    <a:pt x="0" y="105410"/>
                    <a:pt x="1270" y="67310"/>
                    <a:pt x="7620" y="48260"/>
                  </a:cubicBezTo>
                  <a:cubicBezTo>
                    <a:pt x="11430" y="34290"/>
                    <a:pt x="20320" y="25400"/>
                    <a:pt x="31750" y="17780"/>
                  </a:cubicBezTo>
                  <a:cubicBezTo>
                    <a:pt x="49530" y="7620"/>
                    <a:pt x="87630" y="0"/>
                    <a:pt x="107950" y="3810"/>
                  </a:cubicBezTo>
                  <a:cubicBezTo>
                    <a:pt x="121920" y="6350"/>
                    <a:pt x="140970" y="24130"/>
                    <a:pt x="140970" y="24130"/>
                  </a:cubicBezTo>
                </a:path>
              </a:pathLst>
            </a:custGeom>
            <a:solidFill>
              <a:srgbClr val="94AAB8"/>
            </a:solidFill>
            <a:ln cap="sq">
              <a:noFill/>
              <a:prstDash val="solid"/>
              <a:miter/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3779520" y="9743122"/>
            <a:ext cx="194310" cy="192405"/>
            <a:chOff x="0" y="0"/>
            <a:chExt cx="259080" cy="256540"/>
          </a:xfrm>
        </p:grpSpPr>
        <p:sp>
          <p:nvSpPr>
            <p:cNvPr id="11" name="Freeform 11"/>
            <p:cNvSpPr/>
            <p:nvPr/>
          </p:nvSpPr>
          <p:spPr>
            <a:xfrm>
              <a:off x="44450" y="46990"/>
              <a:ext cx="160020" cy="166370"/>
            </a:xfrm>
            <a:custGeom>
              <a:avLst/>
              <a:gdLst/>
              <a:ahLst/>
              <a:cxnLst/>
              <a:rect l="l" t="t" r="r" b="b"/>
              <a:pathLst>
                <a:path w="160020" h="166370">
                  <a:moveTo>
                    <a:pt x="160020" y="58420"/>
                  </a:moveTo>
                  <a:cubicBezTo>
                    <a:pt x="156210" y="116840"/>
                    <a:pt x="135890" y="148590"/>
                    <a:pt x="115570" y="157480"/>
                  </a:cubicBezTo>
                  <a:cubicBezTo>
                    <a:pt x="93980" y="166370"/>
                    <a:pt x="57150" y="161290"/>
                    <a:pt x="38100" y="153670"/>
                  </a:cubicBezTo>
                  <a:cubicBezTo>
                    <a:pt x="25400" y="147320"/>
                    <a:pt x="16510" y="138430"/>
                    <a:pt x="10160" y="125730"/>
                  </a:cubicBezTo>
                  <a:cubicBezTo>
                    <a:pt x="2540" y="106680"/>
                    <a:pt x="0" y="67310"/>
                    <a:pt x="6350" y="48260"/>
                  </a:cubicBezTo>
                  <a:cubicBezTo>
                    <a:pt x="10160" y="34290"/>
                    <a:pt x="17780" y="25400"/>
                    <a:pt x="30480" y="17780"/>
                  </a:cubicBezTo>
                  <a:cubicBezTo>
                    <a:pt x="46990" y="7620"/>
                    <a:pt x="86360" y="0"/>
                    <a:pt x="105410" y="3810"/>
                  </a:cubicBezTo>
                  <a:cubicBezTo>
                    <a:pt x="119380" y="6350"/>
                    <a:pt x="139700" y="24130"/>
                    <a:pt x="139700" y="24130"/>
                  </a:cubicBezTo>
                </a:path>
              </a:pathLst>
            </a:custGeom>
            <a:solidFill>
              <a:srgbClr val="94AAB8"/>
            </a:solidFill>
            <a:ln cap="sq">
              <a:noFill/>
              <a:prstDash val="solid"/>
              <a:miter/>
            </a:ln>
          </p:spPr>
        </p:sp>
      </p:grpSp>
      <p:grpSp>
        <p:nvGrpSpPr>
          <p:cNvPr id="12" name="Group 12"/>
          <p:cNvGrpSpPr/>
          <p:nvPr/>
        </p:nvGrpSpPr>
        <p:grpSpPr>
          <a:xfrm>
            <a:off x="420053" y="6246495"/>
            <a:ext cx="194310" cy="194310"/>
            <a:chOff x="0" y="0"/>
            <a:chExt cx="259080" cy="259080"/>
          </a:xfrm>
        </p:grpSpPr>
        <p:sp>
          <p:nvSpPr>
            <p:cNvPr id="13" name="Freeform 13"/>
            <p:cNvSpPr/>
            <p:nvPr/>
          </p:nvSpPr>
          <p:spPr>
            <a:xfrm>
              <a:off x="44450" y="50800"/>
              <a:ext cx="160020" cy="166370"/>
            </a:xfrm>
            <a:custGeom>
              <a:avLst/>
              <a:gdLst/>
              <a:ahLst/>
              <a:cxnLst/>
              <a:rect l="l" t="t" r="r" b="b"/>
              <a:pathLst>
                <a:path w="160020" h="166370">
                  <a:moveTo>
                    <a:pt x="160020" y="57150"/>
                  </a:moveTo>
                  <a:cubicBezTo>
                    <a:pt x="156210" y="115570"/>
                    <a:pt x="135890" y="147320"/>
                    <a:pt x="115570" y="157480"/>
                  </a:cubicBezTo>
                  <a:cubicBezTo>
                    <a:pt x="93980" y="166370"/>
                    <a:pt x="57150" y="160020"/>
                    <a:pt x="38100" y="152400"/>
                  </a:cubicBezTo>
                  <a:cubicBezTo>
                    <a:pt x="25400" y="146050"/>
                    <a:pt x="16510" y="137160"/>
                    <a:pt x="10160" y="124460"/>
                  </a:cubicBezTo>
                  <a:cubicBezTo>
                    <a:pt x="2540" y="106680"/>
                    <a:pt x="0" y="67310"/>
                    <a:pt x="6350" y="48260"/>
                  </a:cubicBezTo>
                  <a:cubicBezTo>
                    <a:pt x="10160" y="34290"/>
                    <a:pt x="20320" y="24130"/>
                    <a:pt x="30480" y="16510"/>
                  </a:cubicBezTo>
                  <a:cubicBezTo>
                    <a:pt x="40640" y="8890"/>
                    <a:pt x="52070" y="1270"/>
                    <a:pt x="66040" y="0"/>
                  </a:cubicBezTo>
                  <a:cubicBezTo>
                    <a:pt x="86360" y="0"/>
                    <a:pt x="139700" y="22860"/>
                    <a:pt x="139700" y="22860"/>
                  </a:cubicBezTo>
                </a:path>
              </a:pathLst>
            </a:custGeom>
            <a:solidFill>
              <a:srgbClr val="94AAB8"/>
            </a:solidFill>
            <a:ln cap="sq">
              <a:noFill/>
              <a:prstDash val="solid"/>
              <a:miter/>
            </a:ln>
          </p:spPr>
        </p:sp>
      </p:grpSp>
      <p:sp>
        <p:nvSpPr>
          <p:cNvPr id="14" name="TextBox 14"/>
          <p:cNvSpPr txBox="1"/>
          <p:nvPr/>
        </p:nvSpPr>
        <p:spPr>
          <a:xfrm>
            <a:off x="1999297" y="3762719"/>
            <a:ext cx="5957349" cy="36087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96571" lvl="1" indent="-248285" algn="ctr">
              <a:lnSpc>
                <a:spcPts val="3220"/>
              </a:lnSpc>
              <a:buFont typeface="Arial"/>
              <a:buChar char="•"/>
            </a:pPr>
            <a:r>
              <a:rPr lang="en-US" sz="2300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Sut ishlab chiqarish uchun energiya ehtiyoji (kuniga 500–600 kkal ko‘proq)</a:t>
            </a:r>
          </a:p>
          <a:p>
            <a:pPr marL="496571" lvl="1" indent="-248285" algn="ctr">
              <a:lnSpc>
                <a:spcPts val="3220"/>
              </a:lnSpc>
              <a:buFont typeface="Arial"/>
              <a:buChar char="•"/>
            </a:pPr>
            <a:r>
              <a:rPr lang="en-US" sz="2300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Suv va suyuqliklar (choy, kompot, sho‘rva)</a:t>
            </a:r>
          </a:p>
          <a:p>
            <a:pPr marL="496571" lvl="1" indent="-248285" algn="ctr">
              <a:lnSpc>
                <a:spcPts val="3220"/>
              </a:lnSpc>
              <a:buFont typeface="Arial"/>
              <a:buChar char="•"/>
            </a:pPr>
            <a:r>
              <a:rPr lang="en-US" sz="2300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Allergenlardan ehtiyot bo‘lish</a:t>
            </a:r>
          </a:p>
          <a:p>
            <a:pPr marL="496571" lvl="1" indent="-248285" algn="ctr">
              <a:lnSpc>
                <a:spcPts val="3220"/>
              </a:lnSpc>
              <a:buFont typeface="Arial"/>
              <a:buChar char="•"/>
            </a:pPr>
            <a:r>
              <a:rPr lang="en-US" sz="2300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Emizish davrida ovqatlanish turining ta’siri</a:t>
            </a:r>
          </a:p>
          <a:p>
            <a:pPr marL="496571" lvl="1" indent="-248285" algn="ctr">
              <a:lnSpc>
                <a:spcPts val="3220"/>
              </a:lnSpc>
              <a:buFont typeface="Arial"/>
              <a:buChar char="•"/>
            </a:pPr>
            <a:endParaRPr lang="en-US" sz="2300">
              <a:solidFill>
                <a:srgbClr val="3B365F"/>
              </a:solidFill>
              <a:latin typeface="Coco Gothic"/>
              <a:ea typeface="Coco Gothic"/>
              <a:cs typeface="Coco Gothic"/>
              <a:sym typeface="Coco Gothic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9316466" y="1022059"/>
            <a:ext cx="7942834" cy="45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9100"/>
              </a:lnSpc>
            </a:pPr>
            <a:r>
              <a:rPr lang="en-US" sz="6500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Emizuvchi ayollar uchun ovqatlanish talablari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10385461">
            <a:off x="-298410" y="-1254756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2" y="0"/>
                </a:lnTo>
                <a:lnTo>
                  <a:pt x="9743832" y="10202965"/>
                </a:lnTo>
                <a:lnTo>
                  <a:pt x="0" y="1020296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2548091" flipH="1">
            <a:off x="-5198850" y="3249929"/>
            <a:ext cx="14085520" cy="8841175"/>
          </a:xfrm>
          <a:custGeom>
            <a:avLst/>
            <a:gdLst/>
            <a:ahLst/>
            <a:cxnLst/>
            <a:rect l="l" t="t" r="r" b="b"/>
            <a:pathLst>
              <a:path w="14085520" h="8841175">
                <a:moveTo>
                  <a:pt x="14085520" y="0"/>
                </a:moveTo>
                <a:lnTo>
                  <a:pt x="0" y="0"/>
                </a:lnTo>
                <a:lnTo>
                  <a:pt x="0" y="8841174"/>
                </a:lnTo>
                <a:lnTo>
                  <a:pt x="14085520" y="8841174"/>
                </a:lnTo>
                <a:lnTo>
                  <a:pt x="1408552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10385461" flipH="1">
            <a:off x="11770047" y="-793791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9743832" y="0"/>
                </a:moveTo>
                <a:lnTo>
                  <a:pt x="0" y="0"/>
                </a:lnTo>
                <a:lnTo>
                  <a:pt x="0" y="10202966"/>
                </a:lnTo>
                <a:lnTo>
                  <a:pt x="9743832" y="10202966"/>
                </a:lnTo>
                <a:lnTo>
                  <a:pt x="9743832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 rot="-1051817" flipH="1">
            <a:off x="9803189" y="189012"/>
            <a:ext cx="16969622" cy="10651463"/>
          </a:xfrm>
          <a:custGeom>
            <a:avLst/>
            <a:gdLst/>
            <a:ahLst/>
            <a:cxnLst/>
            <a:rect l="l" t="t" r="r" b="b"/>
            <a:pathLst>
              <a:path w="16969622" h="10651463">
                <a:moveTo>
                  <a:pt x="16969622" y="0"/>
                </a:moveTo>
                <a:lnTo>
                  <a:pt x="0" y="0"/>
                </a:lnTo>
                <a:lnTo>
                  <a:pt x="0" y="10651463"/>
                </a:lnTo>
                <a:lnTo>
                  <a:pt x="16969622" y="10651463"/>
                </a:lnTo>
                <a:lnTo>
                  <a:pt x="16969622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rot="-4012862" flipH="1">
            <a:off x="12877284" y="235969"/>
            <a:ext cx="3778768" cy="3807323"/>
          </a:xfrm>
          <a:custGeom>
            <a:avLst/>
            <a:gdLst/>
            <a:ahLst/>
            <a:cxnLst/>
            <a:rect l="l" t="t" r="r" b="b"/>
            <a:pathLst>
              <a:path w="3778768" h="3807323">
                <a:moveTo>
                  <a:pt x="3778768" y="0"/>
                </a:moveTo>
                <a:lnTo>
                  <a:pt x="0" y="0"/>
                </a:lnTo>
                <a:lnTo>
                  <a:pt x="0" y="3807323"/>
                </a:lnTo>
                <a:lnTo>
                  <a:pt x="3778768" y="3807323"/>
                </a:lnTo>
                <a:lnTo>
                  <a:pt x="3778768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8802704" y="8558415"/>
            <a:ext cx="1828678" cy="1399770"/>
          </a:xfrm>
          <a:custGeom>
            <a:avLst/>
            <a:gdLst/>
            <a:ahLst/>
            <a:cxnLst/>
            <a:rect l="l" t="t" r="r" b="b"/>
            <a:pathLst>
              <a:path w="1828678" h="1399770">
                <a:moveTo>
                  <a:pt x="0" y="0"/>
                </a:moveTo>
                <a:lnTo>
                  <a:pt x="1828677" y="0"/>
                </a:lnTo>
                <a:lnTo>
                  <a:pt x="1828677" y="1399770"/>
                </a:lnTo>
                <a:lnTo>
                  <a:pt x="0" y="139977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10790037" y="3598411"/>
            <a:ext cx="7497963" cy="49600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80598" lvl="1" indent="-340299" algn="l">
              <a:lnSpc>
                <a:spcPts val="4413"/>
              </a:lnSpc>
              <a:buFont typeface="Arial"/>
              <a:buChar char="•"/>
            </a:pPr>
            <a:r>
              <a:rPr lang="en-US" sz="3152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Ovqat mahsulotlarining saqlanishi va tozaligi</a:t>
            </a:r>
          </a:p>
          <a:p>
            <a:pPr marL="680598" lvl="1" indent="-340299" algn="l">
              <a:lnSpc>
                <a:spcPts val="4413"/>
              </a:lnSpc>
              <a:buFont typeface="Arial"/>
              <a:buChar char="•"/>
            </a:pPr>
            <a:r>
              <a:rPr lang="en-US" sz="3152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Xom va pishgan ovqatlarni alohida saqlash</a:t>
            </a:r>
          </a:p>
          <a:p>
            <a:pPr marL="680598" lvl="1" indent="-340299" algn="l">
              <a:lnSpc>
                <a:spcPts val="4413"/>
              </a:lnSpc>
              <a:buFont typeface="Arial"/>
              <a:buChar char="•"/>
            </a:pPr>
            <a:r>
              <a:rPr lang="en-US" sz="3152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Shaxsiy gigiyena: qo‘l yuvish, oshxona tozaligi</a:t>
            </a:r>
          </a:p>
          <a:p>
            <a:pPr marL="680598" lvl="1" indent="-340299" algn="l">
              <a:lnSpc>
                <a:spcPts val="4413"/>
              </a:lnSpc>
              <a:buFont typeface="Arial"/>
              <a:buChar char="•"/>
            </a:pPr>
            <a:r>
              <a:rPr lang="en-US" sz="3152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Haddan tashqari ko‘p tuz, shakar, konservantlardan voz kechish</a:t>
            </a:r>
          </a:p>
          <a:p>
            <a:pPr algn="l">
              <a:lnSpc>
                <a:spcPts val="4413"/>
              </a:lnSpc>
            </a:pPr>
            <a:endParaRPr lang="en-US" sz="3152">
              <a:solidFill>
                <a:srgbClr val="3B365F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028700" y="1717972"/>
            <a:ext cx="10371130" cy="1120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100"/>
              </a:lnSpc>
            </a:pPr>
            <a:r>
              <a:rPr lang="en-US" sz="6500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Gigiyenik talablar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755965">
            <a:off x="-2596635" y="-6569350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2" y="0"/>
                </a:lnTo>
                <a:lnTo>
                  <a:pt x="9743832" y="10202965"/>
                </a:lnTo>
                <a:lnTo>
                  <a:pt x="0" y="1020296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flipH="1">
            <a:off x="1342464" y="399146"/>
            <a:ext cx="1907771" cy="4114800"/>
          </a:xfrm>
          <a:custGeom>
            <a:avLst/>
            <a:gdLst/>
            <a:ahLst/>
            <a:cxnLst/>
            <a:rect l="l" t="t" r="r" b="b"/>
            <a:pathLst>
              <a:path w="1907771" h="4114800">
                <a:moveTo>
                  <a:pt x="1907771" y="0"/>
                </a:moveTo>
                <a:lnTo>
                  <a:pt x="0" y="0"/>
                </a:lnTo>
                <a:lnTo>
                  <a:pt x="0" y="4114800"/>
                </a:lnTo>
                <a:lnTo>
                  <a:pt x="1907771" y="4114800"/>
                </a:lnTo>
                <a:lnTo>
                  <a:pt x="1907771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-441338" flipH="1">
            <a:off x="-3483382" y="1663163"/>
            <a:ext cx="13208272" cy="8290545"/>
          </a:xfrm>
          <a:custGeom>
            <a:avLst/>
            <a:gdLst/>
            <a:ahLst/>
            <a:cxnLst/>
            <a:rect l="l" t="t" r="r" b="b"/>
            <a:pathLst>
              <a:path w="13208272" h="8290545">
                <a:moveTo>
                  <a:pt x="13208272" y="0"/>
                </a:moveTo>
                <a:lnTo>
                  <a:pt x="0" y="0"/>
                </a:lnTo>
                <a:lnTo>
                  <a:pt x="0" y="8290545"/>
                </a:lnTo>
                <a:lnTo>
                  <a:pt x="13208272" y="8290545"/>
                </a:lnTo>
                <a:lnTo>
                  <a:pt x="13208272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 rot="10101395" flipH="1">
            <a:off x="11768248" y="-1647258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9743832" y="0"/>
                </a:moveTo>
                <a:lnTo>
                  <a:pt x="0" y="0"/>
                </a:lnTo>
                <a:lnTo>
                  <a:pt x="0" y="10202965"/>
                </a:lnTo>
                <a:lnTo>
                  <a:pt x="9743832" y="10202965"/>
                </a:lnTo>
                <a:lnTo>
                  <a:pt x="9743832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10838918" y="1904548"/>
            <a:ext cx="5237504" cy="3656730"/>
          </a:xfrm>
          <a:custGeom>
            <a:avLst/>
            <a:gdLst/>
            <a:ahLst/>
            <a:cxnLst/>
            <a:rect l="l" t="t" r="r" b="b"/>
            <a:pathLst>
              <a:path w="5237504" h="3656730">
                <a:moveTo>
                  <a:pt x="0" y="0"/>
                </a:moveTo>
                <a:lnTo>
                  <a:pt x="5237503" y="0"/>
                </a:lnTo>
                <a:lnTo>
                  <a:pt x="5237503" y="3656730"/>
                </a:lnTo>
                <a:lnTo>
                  <a:pt x="0" y="365673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 rot="-1008282" flipH="1">
            <a:off x="6385779" y="7474558"/>
            <a:ext cx="2126607" cy="2791490"/>
          </a:xfrm>
          <a:custGeom>
            <a:avLst/>
            <a:gdLst/>
            <a:ahLst/>
            <a:cxnLst/>
            <a:rect l="l" t="t" r="r" b="b"/>
            <a:pathLst>
              <a:path w="2126607" h="2791490">
                <a:moveTo>
                  <a:pt x="2126607" y="0"/>
                </a:moveTo>
                <a:lnTo>
                  <a:pt x="0" y="0"/>
                </a:lnTo>
                <a:lnTo>
                  <a:pt x="0" y="2791490"/>
                </a:lnTo>
                <a:lnTo>
                  <a:pt x="2126607" y="2791490"/>
                </a:lnTo>
                <a:lnTo>
                  <a:pt x="2126607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817956" y="4596798"/>
            <a:ext cx="7035051" cy="26299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41313" lvl="1" indent="-270657" algn="l">
              <a:lnSpc>
                <a:spcPts val="3510"/>
              </a:lnSpc>
              <a:buFont typeface="Arial"/>
              <a:buChar char="•"/>
            </a:pPr>
            <a:r>
              <a:rPr lang="en-US" sz="2507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Homiladorlik va emizish davrida ratsional ovqatlanishning ahamiyati</a:t>
            </a:r>
          </a:p>
          <a:p>
            <a:pPr marL="541313" lvl="1" indent="-270657" algn="l">
              <a:lnSpc>
                <a:spcPts val="3510"/>
              </a:lnSpc>
              <a:buFont typeface="Arial"/>
              <a:buChar char="•"/>
            </a:pPr>
            <a:r>
              <a:rPr lang="en-US" sz="2507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Sog‘lom ona — sog‘lom bola</a:t>
            </a:r>
          </a:p>
          <a:p>
            <a:pPr marL="541313" lvl="1" indent="-270657" algn="l">
              <a:lnSpc>
                <a:spcPts val="3510"/>
              </a:lnSpc>
              <a:buFont typeface="Arial"/>
              <a:buChar char="•"/>
            </a:pPr>
            <a:r>
              <a:rPr lang="en-US" sz="2507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Tibbiyot mutaxassislariga murojaat qilish ahamiyati</a:t>
            </a:r>
          </a:p>
          <a:p>
            <a:pPr algn="l">
              <a:lnSpc>
                <a:spcPts val="3510"/>
              </a:lnSpc>
            </a:pPr>
            <a:endParaRPr lang="en-US" sz="2507">
              <a:solidFill>
                <a:srgbClr val="3B365F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4034836" y="609148"/>
            <a:ext cx="10218327" cy="1295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500"/>
              </a:lnSpc>
            </a:pPr>
            <a:r>
              <a:rPr lang="en-US" sz="7500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Xulosa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755965">
            <a:off x="-2596635" y="-6569350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2" y="0"/>
                </a:lnTo>
                <a:lnTo>
                  <a:pt x="9743832" y="10202965"/>
                </a:lnTo>
                <a:lnTo>
                  <a:pt x="0" y="1020296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-2386301">
            <a:off x="10358985" y="-3230434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3" y="0"/>
                </a:lnTo>
                <a:lnTo>
                  <a:pt x="9743833" y="10202965"/>
                </a:lnTo>
                <a:lnTo>
                  <a:pt x="0" y="1020296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-441338" flipH="1">
            <a:off x="1608121" y="2418820"/>
            <a:ext cx="16065837" cy="10084176"/>
          </a:xfrm>
          <a:custGeom>
            <a:avLst/>
            <a:gdLst/>
            <a:ahLst/>
            <a:cxnLst/>
            <a:rect l="l" t="t" r="r" b="b"/>
            <a:pathLst>
              <a:path w="16065837" h="10084176">
                <a:moveTo>
                  <a:pt x="16065837" y="0"/>
                </a:moveTo>
                <a:lnTo>
                  <a:pt x="0" y="0"/>
                </a:lnTo>
                <a:lnTo>
                  <a:pt x="0" y="10084176"/>
                </a:lnTo>
                <a:lnTo>
                  <a:pt x="16065837" y="10084176"/>
                </a:lnTo>
                <a:lnTo>
                  <a:pt x="16065837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 flipH="1">
            <a:off x="14547103" y="3415779"/>
            <a:ext cx="3740897" cy="10287468"/>
          </a:xfrm>
          <a:custGeom>
            <a:avLst/>
            <a:gdLst/>
            <a:ahLst/>
            <a:cxnLst/>
            <a:rect l="l" t="t" r="r" b="b"/>
            <a:pathLst>
              <a:path w="3740897" h="10287468">
                <a:moveTo>
                  <a:pt x="3740897" y="0"/>
                </a:moveTo>
                <a:lnTo>
                  <a:pt x="0" y="0"/>
                </a:lnTo>
                <a:lnTo>
                  <a:pt x="0" y="10287467"/>
                </a:lnTo>
                <a:lnTo>
                  <a:pt x="3740897" y="10287467"/>
                </a:lnTo>
                <a:lnTo>
                  <a:pt x="3740897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582274" y="2956675"/>
            <a:ext cx="2273231" cy="7063711"/>
          </a:xfrm>
          <a:custGeom>
            <a:avLst/>
            <a:gdLst/>
            <a:ahLst/>
            <a:cxnLst/>
            <a:rect l="l" t="t" r="r" b="b"/>
            <a:pathLst>
              <a:path w="2273231" h="7063711">
                <a:moveTo>
                  <a:pt x="0" y="0"/>
                </a:moveTo>
                <a:lnTo>
                  <a:pt x="2273231" y="0"/>
                </a:lnTo>
                <a:lnTo>
                  <a:pt x="2273231" y="7063711"/>
                </a:lnTo>
                <a:lnTo>
                  <a:pt x="0" y="706371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3472743" y="4243484"/>
            <a:ext cx="9500068" cy="5434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04519" lvl="1" indent="-302260" algn="l">
              <a:lnSpc>
                <a:spcPts val="3919"/>
              </a:lnSpc>
              <a:buFont typeface="Arial"/>
              <a:buChar char="•"/>
            </a:pPr>
            <a:r>
              <a:rPr lang="en-US" sz="2799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Kirish</a:t>
            </a:r>
          </a:p>
          <a:p>
            <a:pPr marL="604519" lvl="1" indent="-302260" algn="l">
              <a:lnSpc>
                <a:spcPts val="3919"/>
              </a:lnSpc>
              <a:buFont typeface="Arial"/>
              <a:buChar char="•"/>
            </a:pPr>
            <a:r>
              <a:rPr lang="en-US" sz="2799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Ratsional ovqatlanish tushunchasi</a:t>
            </a:r>
          </a:p>
          <a:p>
            <a:pPr marL="604519" lvl="1" indent="-302260" algn="l">
              <a:lnSpc>
                <a:spcPts val="3919"/>
              </a:lnSpc>
              <a:buFont typeface="Arial"/>
              <a:buChar char="•"/>
            </a:pPr>
            <a:r>
              <a:rPr lang="en-US" sz="2799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Homilador ayollar uchun ovqatlanish talablariHomilador ayollar uchun ovqatlanish talablari</a:t>
            </a:r>
          </a:p>
          <a:p>
            <a:pPr marL="604519" lvl="1" indent="-302260" algn="l">
              <a:lnSpc>
                <a:spcPts val="3919"/>
              </a:lnSpc>
              <a:buFont typeface="Arial"/>
              <a:buChar char="•"/>
            </a:pPr>
            <a:r>
              <a:rPr lang="en-US" sz="2799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Emizuvchi ayollar uchun ovqatlanish talablari</a:t>
            </a:r>
          </a:p>
          <a:p>
            <a:pPr marL="604519" lvl="1" indent="-302260" algn="l">
              <a:lnSpc>
                <a:spcPts val="3919"/>
              </a:lnSpc>
              <a:buFont typeface="Arial"/>
              <a:buChar char="•"/>
            </a:pPr>
            <a:r>
              <a:rPr lang="en-US" sz="2799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Gigiyenik talablar</a:t>
            </a:r>
          </a:p>
          <a:p>
            <a:pPr marL="604519" lvl="1" indent="-302260" algn="l">
              <a:lnSpc>
                <a:spcPts val="3919"/>
              </a:lnSpc>
              <a:buFont typeface="Arial"/>
              <a:buChar char="•"/>
            </a:pPr>
            <a:r>
              <a:rPr lang="en-US" sz="2799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Ratsional ovqatlanish namunasi (namunaviy menyu)</a:t>
            </a:r>
          </a:p>
          <a:p>
            <a:pPr marL="604519" lvl="1" indent="-302260" algn="l">
              <a:lnSpc>
                <a:spcPts val="3919"/>
              </a:lnSpc>
              <a:buFont typeface="Arial"/>
              <a:buChar char="•"/>
            </a:pPr>
            <a:r>
              <a:rPr lang="en-US" sz="2799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Xulosa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2855505" y="895350"/>
            <a:ext cx="12576991" cy="1120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100"/>
              </a:lnSpc>
            </a:pPr>
            <a:r>
              <a:rPr lang="en-US" sz="6500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Reja: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6262171">
            <a:off x="8699606" y="-2315196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2" y="0"/>
                </a:lnTo>
                <a:lnTo>
                  <a:pt x="9743832" y="10202965"/>
                </a:lnTo>
                <a:lnTo>
                  <a:pt x="0" y="1020296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-441338" flipH="1">
            <a:off x="6563608" y="332299"/>
            <a:ext cx="16065837" cy="10084176"/>
          </a:xfrm>
          <a:custGeom>
            <a:avLst/>
            <a:gdLst/>
            <a:ahLst/>
            <a:cxnLst/>
            <a:rect l="l" t="t" r="r" b="b"/>
            <a:pathLst>
              <a:path w="16065837" h="10084176">
                <a:moveTo>
                  <a:pt x="16065837" y="0"/>
                </a:moveTo>
                <a:lnTo>
                  <a:pt x="0" y="0"/>
                </a:lnTo>
                <a:lnTo>
                  <a:pt x="0" y="10084176"/>
                </a:lnTo>
                <a:lnTo>
                  <a:pt x="16065837" y="10084176"/>
                </a:lnTo>
                <a:lnTo>
                  <a:pt x="16065837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744385" y="4943378"/>
            <a:ext cx="6847282" cy="6038058"/>
          </a:xfrm>
          <a:custGeom>
            <a:avLst/>
            <a:gdLst/>
            <a:ahLst/>
            <a:cxnLst/>
            <a:rect l="l" t="t" r="r" b="b"/>
            <a:pathLst>
              <a:path w="6847282" h="6038058">
                <a:moveTo>
                  <a:pt x="0" y="0"/>
                </a:moveTo>
                <a:lnTo>
                  <a:pt x="6847282" y="0"/>
                </a:lnTo>
                <a:lnTo>
                  <a:pt x="6847282" y="6038059"/>
                </a:lnTo>
                <a:lnTo>
                  <a:pt x="0" y="603805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 flipH="1">
            <a:off x="7046480" y="6218739"/>
            <a:ext cx="2838696" cy="4592008"/>
          </a:xfrm>
          <a:custGeom>
            <a:avLst/>
            <a:gdLst/>
            <a:ahLst/>
            <a:cxnLst/>
            <a:rect l="l" t="t" r="r" b="b"/>
            <a:pathLst>
              <a:path w="2838696" h="4592008">
                <a:moveTo>
                  <a:pt x="2838696" y="0"/>
                </a:moveTo>
                <a:lnTo>
                  <a:pt x="0" y="0"/>
                </a:lnTo>
                <a:lnTo>
                  <a:pt x="0" y="4592007"/>
                </a:lnTo>
                <a:lnTo>
                  <a:pt x="2838696" y="4592007"/>
                </a:lnTo>
                <a:lnTo>
                  <a:pt x="2838696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6" name="TextBox 6"/>
          <p:cNvSpPr txBox="1"/>
          <p:nvPr/>
        </p:nvSpPr>
        <p:spPr>
          <a:xfrm>
            <a:off x="8787122" y="3624307"/>
            <a:ext cx="8126469" cy="29526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03191" lvl="1" indent="-301596" algn="l">
              <a:lnSpc>
                <a:spcPts val="3911"/>
              </a:lnSpc>
              <a:buFont typeface="Arial"/>
              <a:buChar char="•"/>
            </a:pPr>
            <a:r>
              <a:rPr lang="en-US" sz="2793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Homiladorlik va emizish davrida ayol tanasida qanday fiziologik o‘zgarishlar ro‘y beradi?</a:t>
            </a:r>
          </a:p>
          <a:p>
            <a:pPr marL="603191" lvl="1" indent="-301596" algn="l">
              <a:lnSpc>
                <a:spcPts val="3911"/>
              </a:lnSpc>
              <a:buFont typeface="Arial"/>
              <a:buChar char="•"/>
            </a:pPr>
            <a:r>
              <a:rPr lang="en-US" sz="2793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Ovqatlanish nega muhim? Bola va ona salomatligi o‘rtasidagi bog‘liqlik.</a:t>
            </a:r>
          </a:p>
          <a:p>
            <a:pPr algn="l">
              <a:lnSpc>
                <a:spcPts val="3911"/>
              </a:lnSpc>
            </a:pPr>
            <a:endParaRPr lang="en-US" sz="2793">
              <a:solidFill>
                <a:srgbClr val="3B365F"/>
              </a:solidFill>
              <a:latin typeface="Coco Gothic"/>
              <a:ea typeface="Coco Gothic"/>
              <a:cs typeface="Coco Gothic"/>
              <a:sym typeface="Coco Gothic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028700" y="895350"/>
            <a:ext cx="9940611" cy="1120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100"/>
              </a:lnSpc>
            </a:pPr>
            <a:r>
              <a:rPr lang="en-US" sz="6500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Kirish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2352" y="2262600"/>
            <a:ext cx="2428154" cy="8002923"/>
          </a:xfrm>
          <a:custGeom>
            <a:avLst/>
            <a:gdLst/>
            <a:ahLst/>
            <a:cxnLst/>
            <a:rect l="l" t="t" r="r" b="b"/>
            <a:pathLst>
              <a:path w="2428154" h="8002923">
                <a:moveTo>
                  <a:pt x="0" y="0"/>
                </a:moveTo>
                <a:lnTo>
                  <a:pt x="2428153" y="0"/>
                </a:lnTo>
                <a:lnTo>
                  <a:pt x="2428153" y="8002924"/>
                </a:lnTo>
                <a:lnTo>
                  <a:pt x="0" y="800292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r="-184644"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5147616" y="2284077"/>
            <a:ext cx="3362376" cy="8002923"/>
          </a:xfrm>
          <a:custGeom>
            <a:avLst/>
            <a:gdLst/>
            <a:ahLst/>
            <a:cxnLst/>
            <a:rect l="l" t="t" r="r" b="b"/>
            <a:pathLst>
              <a:path w="3362376" h="8002923">
                <a:moveTo>
                  <a:pt x="0" y="0"/>
                </a:moveTo>
                <a:lnTo>
                  <a:pt x="3362376" y="0"/>
                </a:lnTo>
                <a:lnTo>
                  <a:pt x="3362376" y="8002923"/>
                </a:lnTo>
                <a:lnTo>
                  <a:pt x="0" y="800292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105557"/>
            </a:stretch>
          </a:blipFill>
        </p:spPr>
      </p:sp>
      <p:grpSp>
        <p:nvGrpSpPr>
          <p:cNvPr id="4" name="Group 4"/>
          <p:cNvGrpSpPr/>
          <p:nvPr/>
        </p:nvGrpSpPr>
        <p:grpSpPr>
          <a:xfrm>
            <a:off x="13270230" y="2882265"/>
            <a:ext cx="192405" cy="199072"/>
            <a:chOff x="0" y="0"/>
            <a:chExt cx="256540" cy="265430"/>
          </a:xfrm>
        </p:grpSpPr>
        <p:sp>
          <p:nvSpPr>
            <p:cNvPr id="5" name="Freeform 5"/>
            <p:cNvSpPr/>
            <p:nvPr/>
          </p:nvSpPr>
          <p:spPr>
            <a:xfrm>
              <a:off x="43180" y="50800"/>
              <a:ext cx="161290" cy="166370"/>
            </a:xfrm>
            <a:custGeom>
              <a:avLst/>
              <a:gdLst/>
              <a:ahLst/>
              <a:cxnLst/>
              <a:rect l="l" t="t" r="r" b="b"/>
              <a:pathLst>
                <a:path w="161290" h="166370">
                  <a:moveTo>
                    <a:pt x="161290" y="57150"/>
                  </a:moveTo>
                  <a:cubicBezTo>
                    <a:pt x="139700" y="144780"/>
                    <a:pt x="128270" y="152400"/>
                    <a:pt x="116840" y="157480"/>
                  </a:cubicBezTo>
                  <a:cubicBezTo>
                    <a:pt x="104140" y="162560"/>
                    <a:pt x="91440" y="166370"/>
                    <a:pt x="77470" y="163830"/>
                  </a:cubicBezTo>
                  <a:cubicBezTo>
                    <a:pt x="58420" y="160020"/>
                    <a:pt x="24130" y="143510"/>
                    <a:pt x="11430" y="124460"/>
                  </a:cubicBezTo>
                  <a:cubicBezTo>
                    <a:pt x="0" y="105410"/>
                    <a:pt x="1270" y="67310"/>
                    <a:pt x="7620" y="48260"/>
                  </a:cubicBezTo>
                  <a:cubicBezTo>
                    <a:pt x="11430" y="34290"/>
                    <a:pt x="21590" y="24130"/>
                    <a:pt x="31750" y="16510"/>
                  </a:cubicBezTo>
                  <a:cubicBezTo>
                    <a:pt x="41910" y="8890"/>
                    <a:pt x="53340" y="1270"/>
                    <a:pt x="67310" y="0"/>
                  </a:cubicBezTo>
                  <a:cubicBezTo>
                    <a:pt x="87630" y="0"/>
                    <a:pt x="140970" y="22860"/>
                    <a:pt x="140970" y="22860"/>
                  </a:cubicBezTo>
                </a:path>
              </a:pathLst>
            </a:custGeom>
            <a:solidFill>
              <a:srgbClr val="94AAB8"/>
            </a:solidFill>
            <a:ln cap="sq">
              <a:noFill/>
              <a:prstDash val="solid"/>
              <a:miter/>
            </a:ln>
          </p:spPr>
        </p:sp>
      </p:grpSp>
      <p:sp>
        <p:nvSpPr>
          <p:cNvPr id="7" name="TextBox 7"/>
          <p:cNvSpPr txBox="1"/>
          <p:nvPr/>
        </p:nvSpPr>
        <p:spPr>
          <a:xfrm>
            <a:off x="2209801" y="3238500"/>
            <a:ext cx="13247670" cy="60966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2800" dirty="0" err="1"/>
              <a:t>Homiladorlik</a:t>
            </a:r>
            <a:r>
              <a:rPr lang="en-US" sz="2800" dirty="0"/>
              <a:t>  </a:t>
            </a:r>
            <a:r>
              <a:rPr lang="en-US" sz="2800" dirty="0" err="1"/>
              <a:t>davrida</a:t>
            </a:r>
            <a:r>
              <a:rPr lang="en-US" sz="2800" dirty="0"/>
              <a:t>  </a:t>
            </a:r>
            <a:r>
              <a:rPr lang="en-US" sz="2800" dirty="0" err="1"/>
              <a:t>ayol</a:t>
            </a:r>
            <a:r>
              <a:rPr lang="en-US" sz="2800" dirty="0"/>
              <a:t> </a:t>
            </a:r>
            <a:r>
              <a:rPr lang="en-US" sz="2800" dirty="0" err="1"/>
              <a:t>kishini</a:t>
            </a:r>
            <a:r>
              <a:rPr lang="en-US" sz="2800" dirty="0"/>
              <a:t>  </a:t>
            </a:r>
            <a:r>
              <a:rPr lang="en-US" sz="2800" dirty="0" err="1"/>
              <a:t>to‘g‘ri</a:t>
            </a:r>
            <a:r>
              <a:rPr lang="en-US" sz="2800" dirty="0"/>
              <a:t>  </a:t>
            </a:r>
            <a:r>
              <a:rPr lang="en-US" sz="2800" dirty="0" err="1"/>
              <a:t>ovqatlanishi</a:t>
            </a:r>
            <a:r>
              <a:rPr lang="en-US" sz="2800" dirty="0"/>
              <a:t>  </a:t>
            </a:r>
            <a:r>
              <a:rPr lang="en-US" sz="2800" dirty="0" err="1"/>
              <a:t>ushbu</a:t>
            </a:r>
            <a:r>
              <a:rPr lang="en-US" sz="2800" dirty="0"/>
              <a:t> </a:t>
            </a:r>
            <a:r>
              <a:rPr lang="en-US" sz="2800" dirty="0" err="1"/>
              <a:t>davrni</a:t>
            </a:r>
            <a:r>
              <a:rPr lang="en-US" sz="2800" dirty="0"/>
              <a:t>  </a:t>
            </a:r>
            <a:r>
              <a:rPr lang="en-US" sz="2800" dirty="0" err="1"/>
              <a:t>me’yorida</a:t>
            </a:r>
            <a:r>
              <a:rPr lang="en-US" sz="2800" dirty="0"/>
              <a:t>  </a:t>
            </a:r>
            <a:r>
              <a:rPr lang="en-US" sz="2800" dirty="0" err="1"/>
              <a:t>kechishi</a:t>
            </a:r>
            <a:r>
              <a:rPr lang="en-US" sz="2800" dirty="0"/>
              <a:t>, </a:t>
            </a:r>
            <a:r>
              <a:rPr lang="en-US" sz="2800" dirty="0" err="1"/>
              <a:t>homilani</a:t>
            </a:r>
            <a:r>
              <a:rPr lang="en-US" sz="2800" dirty="0"/>
              <a:t> </a:t>
            </a:r>
            <a:r>
              <a:rPr lang="en-US" sz="2800" dirty="0" err="1"/>
              <a:t>to‘g‘ri</a:t>
            </a:r>
            <a:r>
              <a:rPr lang="en-US" sz="2800" dirty="0"/>
              <a:t>  </a:t>
            </a:r>
            <a:r>
              <a:rPr lang="en-US" sz="2800" dirty="0" err="1"/>
              <a:t>o‘sishi</a:t>
            </a:r>
            <a:r>
              <a:rPr lang="en-US" sz="2800" dirty="0"/>
              <a:t> </a:t>
            </a:r>
            <a:r>
              <a:rPr lang="en-US" sz="2800" dirty="0" err="1"/>
              <a:t>va</a:t>
            </a:r>
            <a:r>
              <a:rPr lang="en-US" sz="2800" dirty="0"/>
              <a:t> </a:t>
            </a:r>
            <a:r>
              <a:rPr lang="en-US" sz="2800" dirty="0" err="1"/>
              <a:t>rivojlanishi</a:t>
            </a:r>
            <a:r>
              <a:rPr lang="en-US" sz="2800" dirty="0"/>
              <a:t> </a:t>
            </a:r>
            <a:r>
              <a:rPr lang="en-US" sz="2800" dirty="0" err="1"/>
              <a:t>uchun</a:t>
            </a:r>
            <a:r>
              <a:rPr lang="en-US" sz="2800" dirty="0"/>
              <a:t> </a:t>
            </a:r>
            <a:r>
              <a:rPr lang="en-US" sz="2800" dirty="0" err="1"/>
              <a:t>juda</a:t>
            </a:r>
            <a:r>
              <a:rPr lang="en-US" sz="2800" dirty="0"/>
              <a:t> </a:t>
            </a:r>
            <a:r>
              <a:rPr lang="en-US" sz="2800" dirty="0" err="1"/>
              <a:t>muhim</a:t>
            </a:r>
            <a:r>
              <a:rPr lang="en-US" sz="2800" dirty="0"/>
              <a:t>.  </a:t>
            </a:r>
            <a:r>
              <a:rPr lang="en-US" sz="2800" dirty="0" err="1"/>
              <a:t>Quyida</a:t>
            </a:r>
            <a:r>
              <a:rPr lang="en-US" sz="2800" dirty="0"/>
              <a:t>  </a:t>
            </a:r>
            <a:r>
              <a:rPr lang="en-US" sz="2800" dirty="0" err="1"/>
              <a:t>homilador</a:t>
            </a:r>
            <a:r>
              <a:rPr lang="en-US" sz="2800" dirty="0"/>
              <a:t> </a:t>
            </a:r>
            <a:r>
              <a:rPr lang="en-US" sz="2800" dirty="0" err="1"/>
              <a:t>ayollar</a:t>
            </a:r>
            <a:r>
              <a:rPr lang="en-US" sz="2800" dirty="0"/>
              <a:t> </a:t>
            </a:r>
            <a:r>
              <a:rPr lang="en-US" sz="2800" dirty="0" err="1"/>
              <a:t>to‘g‘ri</a:t>
            </a:r>
            <a:r>
              <a:rPr lang="en-US" sz="2800" dirty="0"/>
              <a:t> </a:t>
            </a:r>
            <a:r>
              <a:rPr lang="en-US" sz="2800" dirty="0" err="1"/>
              <a:t>ovqatlanishida</a:t>
            </a:r>
            <a:r>
              <a:rPr lang="en-US" sz="2800" dirty="0"/>
              <a:t> </a:t>
            </a:r>
            <a:r>
              <a:rPr lang="en-US" sz="2800" dirty="0" err="1"/>
              <a:t>yordam</a:t>
            </a:r>
            <a:r>
              <a:rPr lang="en-US" sz="2800" dirty="0"/>
              <a:t> </a:t>
            </a:r>
            <a:r>
              <a:rPr lang="en-US" sz="2800" dirty="0" err="1"/>
              <a:t>beradigan</a:t>
            </a:r>
            <a:r>
              <a:rPr lang="en-US" sz="2800" dirty="0"/>
              <a:t> </a:t>
            </a:r>
            <a:r>
              <a:rPr lang="en-US" sz="2800" dirty="0" err="1"/>
              <a:t>amaliy</a:t>
            </a:r>
            <a:r>
              <a:rPr lang="en-US" sz="2800" dirty="0"/>
              <a:t> </a:t>
            </a:r>
            <a:r>
              <a:rPr lang="en-US" sz="2800" dirty="0" err="1"/>
              <a:t>maslahatlar</a:t>
            </a:r>
            <a:r>
              <a:rPr lang="en-US" sz="2800" dirty="0"/>
              <a:t> </a:t>
            </a:r>
            <a:r>
              <a:rPr lang="en-US" sz="2800" dirty="0" err="1"/>
              <a:t>keltirilgan</a:t>
            </a:r>
            <a:r>
              <a:rPr lang="en-US" sz="2800" dirty="0"/>
              <a:t>:</a:t>
            </a:r>
            <a:endParaRPr lang="ru-RU" sz="2400" dirty="0"/>
          </a:p>
          <a:p>
            <a:r>
              <a:rPr lang="en-US" sz="2800" dirty="0"/>
              <a:t>-  </a:t>
            </a:r>
            <a:r>
              <a:rPr lang="en-US" sz="2800" dirty="0" err="1"/>
              <a:t>Homiladorlik</a:t>
            </a:r>
            <a:r>
              <a:rPr lang="en-US" sz="2800" dirty="0"/>
              <a:t>  </a:t>
            </a:r>
            <a:r>
              <a:rPr lang="en-US" sz="2800" dirty="0" err="1"/>
              <a:t>davrida</a:t>
            </a:r>
            <a:r>
              <a:rPr lang="en-US" sz="2800" dirty="0"/>
              <a:t>  </a:t>
            </a:r>
            <a:r>
              <a:rPr lang="en-US" sz="2800" dirty="0" err="1"/>
              <a:t>spirtli</a:t>
            </a:r>
            <a:r>
              <a:rPr lang="en-US" sz="2800" dirty="0"/>
              <a:t>  </a:t>
            </a:r>
            <a:r>
              <a:rPr lang="en-US" sz="2800" dirty="0" err="1"/>
              <a:t>ichimliklar</a:t>
            </a:r>
            <a:r>
              <a:rPr lang="en-US" sz="2800" dirty="0"/>
              <a:t>, </a:t>
            </a:r>
            <a:r>
              <a:rPr lang="en-US" sz="2800" dirty="0" err="1"/>
              <a:t>tamaki</a:t>
            </a:r>
            <a:r>
              <a:rPr lang="en-US" sz="2800" dirty="0"/>
              <a:t>, </a:t>
            </a:r>
            <a:r>
              <a:rPr lang="en-US" sz="2800" dirty="0" err="1"/>
              <a:t>achchiq</a:t>
            </a:r>
            <a:r>
              <a:rPr lang="en-US" sz="2800" dirty="0"/>
              <a:t>  </a:t>
            </a:r>
            <a:r>
              <a:rPr lang="en-US" sz="2800" dirty="0" err="1"/>
              <a:t>taomlar</a:t>
            </a:r>
            <a:r>
              <a:rPr lang="en-US" sz="2800" dirty="0"/>
              <a:t> </a:t>
            </a:r>
            <a:r>
              <a:rPr lang="en-US" sz="2800" dirty="0" err="1"/>
              <a:t>va</a:t>
            </a:r>
            <a:r>
              <a:rPr lang="en-US" sz="2800" dirty="0"/>
              <a:t> </a:t>
            </a:r>
            <a:r>
              <a:rPr lang="en-US" sz="2800" dirty="0" err="1"/>
              <a:t>tarkibida</a:t>
            </a:r>
            <a:r>
              <a:rPr lang="en-US" sz="2800" dirty="0"/>
              <a:t> </a:t>
            </a:r>
            <a:r>
              <a:rPr lang="en-US" sz="2800" dirty="0" err="1"/>
              <a:t>qahva</a:t>
            </a:r>
            <a:r>
              <a:rPr lang="en-US" sz="2800" dirty="0"/>
              <a:t> </a:t>
            </a:r>
            <a:r>
              <a:rPr lang="en-US" sz="2800" dirty="0" err="1"/>
              <a:t>saqlovchi</a:t>
            </a:r>
            <a:r>
              <a:rPr lang="en-US" sz="2800" dirty="0"/>
              <a:t> </a:t>
            </a:r>
            <a:r>
              <a:rPr lang="en-US" sz="2800" dirty="0" err="1"/>
              <a:t>mahsulotlardan</a:t>
            </a:r>
            <a:r>
              <a:rPr lang="en-US" sz="2800" dirty="0"/>
              <a:t> </a:t>
            </a:r>
            <a:r>
              <a:rPr lang="en-US" sz="2800" dirty="0" err="1"/>
              <a:t>voz</a:t>
            </a:r>
            <a:r>
              <a:rPr lang="en-US" sz="2800" dirty="0"/>
              <a:t> </a:t>
            </a:r>
            <a:r>
              <a:rPr lang="en-US" sz="2800" dirty="0" err="1"/>
              <a:t>kechish</a:t>
            </a:r>
            <a:r>
              <a:rPr lang="en-US" sz="2800" dirty="0"/>
              <a:t>; </a:t>
            </a:r>
            <a:endParaRPr lang="ru-RU" sz="2400" dirty="0"/>
          </a:p>
          <a:p>
            <a:r>
              <a:rPr lang="en-US" sz="2800" dirty="0"/>
              <a:t>-  </a:t>
            </a:r>
            <a:r>
              <a:rPr lang="en-US" sz="2800" dirty="0" err="1"/>
              <a:t>Homiladorlik</a:t>
            </a:r>
            <a:r>
              <a:rPr lang="en-US" sz="2800" dirty="0"/>
              <a:t>  </a:t>
            </a:r>
            <a:r>
              <a:rPr lang="en-US" sz="2800" dirty="0" err="1"/>
              <a:t>davrida</a:t>
            </a:r>
            <a:r>
              <a:rPr lang="en-US" sz="2800" dirty="0"/>
              <a:t>  "</a:t>
            </a:r>
            <a:r>
              <a:rPr lang="en-US" sz="2800" dirty="0" err="1"/>
              <a:t>ikkita</a:t>
            </a:r>
            <a:r>
              <a:rPr lang="en-US" sz="2800" dirty="0"/>
              <a:t>  </a:t>
            </a:r>
            <a:r>
              <a:rPr lang="en-US" sz="2800" dirty="0" err="1"/>
              <a:t>odam</a:t>
            </a:r>
            <a:r>
              <a:rPr lang="en-US" sz="2800" dirty="0"/>
              <a:t>  </a:t>
            </a:r>
            <a:r>
              <a:rPr lang="en-US" sz="2800" dirty="0" err="1"/>
              <a:t>uchun</a:t>
            </a:r>
            <a:r>
              <a:rPr lang="en-US" sz="2800" dirty="0"/>
              <a:t>"  </a:t>
            </a:r>
            <a:r>
              <a:rPr lang="en-US" sz="2800" dirty="0" err="1"/>
              <a:t>yemang</a:t>
            </a:r>
            <a:r>
              <a:rPr lang="en-US" sz="2800" dirty="0"/>
              <a:t>.  </a:t>
            </a:r>
            <a:r>
              <a:rPr lang="en-US" sz="2800" dirty="0" err="1"/>
              <a:t>Hozir</a:t>
            </a:r>
            <a:r>
              <a:rPr lang="en-US" sz="2800" dirty="0"/>
              <a:t>  </a:t>
            </a:r>
            <a:r>
              <a:rPr lang="en-US" sz="2800" dirty="0" err="1"/>
              <a:t>bag‘ringizda</a:t>
            </a:r>
            <a:r>
              <a:rPr lang="en-US" sz="2800" dirty="0"/>
              <a:t> </a:t>
            </a:r>
            <a:r>
              <a:rPr lang="en-US" sz="2800" dirty="0" err="1"/>
              <a:t>bolangiz</a:t>
            </a:r>
            <a:r>
              <a:rPr lang="en-US" sz="2800" dirty="0"/>
              <a:t> </a:t>
            </a:r>
            <a:r>
              <a:rPr lang="en-US" sz="2800" dirty="0" err="1"/>
              <a:t>borligi</a:t>
            </a:r>
            <a:r>
              <a:rPr lang="en-US" sz="2800" dirty="0"/>
              <a:t> </a:t>
            </a:r>
            <a:r>
              <a:rPr lang="en-US" sz="2800" dirty="0" err="1"/>
              <a:t>sizni</a:t>
            </a:r>
            <a:r>
              <a:rPr lang="en-US" sz="2800" dirty="0"/>
              <a:t> </a:t>
            </a:r>
            <a:r>
              <a:rPr lang="en-US" sz="2800" dirty="0" err="1"/>
              <a:t>ko‘proq</a:t>
            </a:r>
            <a:r>
              <a:rPr lang="en-US" sz="2800" dirty="0"/>
              <a:t>  </a:t>
            </a:r>
            <a:r>
              <a:rPr lang="en-US" sz="2800" dirty="0" err="1"/>
              <a:t>ovqat</a:t>
            </a:r>
            <a:r>
              <a:rPr lang="en-US" sz="2800" dirty="0"/>
              <a:t> </a:t>
            </a:r>
            <a:r>
              <a:rPr lang="en-US" sz="2800" dirty="0" err="1"/>
              <a:t>yeyishga</a:t>
            </a:r>
            <a:r>
              <a:rPr lang="en-US" sz="2800" dirty="0"/>
              <a:t> </a:t>
            </a:r>
            <a:r>
              <a:rPr lang="en-US" sz="2800" dirty="0" err="1"/>
              <a:t>undaydi</a:t>
            </a:r>
            <a:r>
              <a:rPr lang="en-US" sz="2800" dirty="0"/>
              <a:t>, </a:t>
            </a:r>
            <a:r>
              <a:rPr lang="en-US" sz="2800" dirty="0" err="1"/>
              <a:t>lekin</a:t>
            </a:r>
            <a:r>
              <a:rPr lang="en-US" sz="2800" dirty="0"/>
              <a:t> </a:t>
            </a:r>
            <a:r>
              <a:rPr lang="en-US" sz="2800" dirty="0" err="1"/>
              <a:t>ovqatning</a:t>
            </a:r>
            <a:r>
              <a:rPr lang="en-US" sz="2800" dirty="0"/>
              <a:t>  </a:t>
            </a:r>
            <a:r>
              <a:rPr lang="en-US" sz="2800" dirty="0" err="1"/>
              <a:t>hajmi</a:t>
            </a:r>
            <a:r>
              <a:rPr lang="en-US" sz="2800" dirty="0"/>
              <a:t> </a:t>
            </a:r>
            <a:r>
              <a:rPr lang="en-US" sz="2800" dirty="0" err="1"/>
              <a:t>emas</a:t>
            </a:r>
            <a:r>
              <a:rPr lang="en-US" sz="2800" dirty="0"/>
              <a:t>, </a:t>
            </a:r>
            <a:r>
              <a:rPr lang="en-US" sz="2800" dirty="0" err="1"/>
              <a:t>balki</a:t>
            </a:r>
            <a:r>
              <a:rPr lang="en-US" sz="2800" dirty="0"/>
              <a:t> </a:t>
            </a:r>
            <a:r>
              <a:rPr lang="en-US" sz="2800" dirty="0" err="1"/>
              <a:t>mahsulotning</a:t>
            </a:r>
            <a:r>
              <a:rPr lang="en-US" sz="2800" dirty="0"/>
              <a:t> </a:t>
            </a:r>
            <a:r>
              <a:rPr lang="en-US" sz="2800" dirty="0" err="1"/>
              <a:t>turlicha</a:t>
            </a:r>
            <a:r>
              <a:rPr lang="en-US" sz="2800" dirty="0"/>
              <a:t> </a:t>
            </a:r>
            <a:r>
              <a:rPr lang="en-US" sz="2800" dirty="0" err="1"/>
              <a:t>bo‘lgani</a:t>
            </a:r>
            <a:r>
              <a:rPr lang="en-US" sz="2800" dirty="0"/>
              <a:t> </a:t>
            </a:r>
            <a:r>
              <a:rPr lang="en-US" sz="2800" dirty="0" err="1"/>
              <a:t>va</a:t>
            </a:r>
            <a:r>
              <a:rPr lang="en-US" sz="2800" dirty="0"/>
              <a:t> </a:t>
            </a:r>
            <a:r>
              <a:rPr lang="en-US" sz="2800" dirty="0" err="1"/>
              <a:t>organizm</a:t>
            </a:r>
            <a:r>
              <a:rPr lang="en-US" sz="2800" dirty="0"/>
              <a:t> </a:t>
            </a:r>
            <a:r>
              <a:rPr lang="en-US" sz="2800" dirty="0" err="1"/>
              <a:t>tomonidan</a:t>
            </a:r>
            <a:r>
              <a:rPr lang="en-US" sz="2800" dirty="0"/>
              <a:t> </a:t>
            </a:r>
            <a:r>
              <a:rPr lang="en-US" sz="2800" dirty="0" err="1"/>
              <a:t>oson</a:t>
            </a:r>
            <a:r>
              <a:rPr lang="en-US" sz="2800" dirty="0"/>
              <a:t>  </a:t>
            </a:r>
            <a:r>
              <a:rPr lang="en-US" sz="2800" dirty="0" err="1"/>
              <a:t>qabul</a:t>
            </a:r>
            <a:r>
              <a:rPr lang="en-US" sz="2800" dirty="0"/>
              <a:t> </a:t>
            </a:r>
            <a:r>
              <a:rPr lang="en-US" sz="2800" dirty="0" err="1"/>
              <a:t>qilinishi</a:t>
            </a:r>
            <a:r>
              <a:rPr lang="en-US" sz="2800" dirty="0"/>
              <a:t> </a:t>
            </a:r>
            <a:r>
              <a:rPr lang="en-US" sz="2800" dirty="0" err="1"/>
              <a:t>muhim</a:t>
            </a:r>
            <a:r>
              <a:rPr lang="en-US" sz="2800" dirty="0"/>
              <a:t>;</a:t>
            </a:r>
            <a:endParaRPr lang="ru-RU" sz="2400" dirty="0"/>
          </a:p>
          <a:p>
            <a:r>
              <a:rPr lang="en-US" sz="2800" dirty="0"/>
              <a:t>- </a:t>
            </a:r>
            <a:r>
              <a:rPr lang="en-US" sz="2800" dirty="0" err="1"/>
              <a:t>Taomlaringiz</a:t>
            </a:r>
            <a:r>
              <a:rPr lang="en-US" sz="2800" dirty="0"/>
              <a:t> </a:t>
            </a:r>
            <a:r>
              <a:rPr lang="en-US" sz="2800" dirty="0" err="1"/>
              <a:t>xilma</a:t>
            </a:r>
            <a:r>
              <a:rPr lang="en-US" sz="2800" dirty="0"/>
              <a:t>  -  </a:t>
            </a:r>
            <a:r>
              <a:rPr lang="en-US" sz="2800" dirty="0" err="1"/>
              <a:t>xil</a:t>
            </a:r>
            <a:r>
              <a:rPr lang="en-US" sz="2800" dirty="0"/>
              <a:t> </a:t>
            </a:r>
            <a:r>
              <a:rPr lang="en-US" sz="2800" dirty="0" err="1"/>
              <a:t>bo‘lishiga</a:t>
            </a:r>
            <a:r>
              <a:rPr lang="en-US" sz="2800" dirty="0"/>
              <a:t> </a:t>
            </a:r>
            <a:r>
              <a:rPr lang="en-US" sz="2800" dirty="0" err="1"/>
              <a:t>ahamiyat</a:t>
            </a:r>
            <a:r>
              <a:rPr lang="en-US" sz="2800" dirty="0"/>
              <a:t> </a:t>
            </a:r>
            <a:r>
              <a:rPr lang="en-US" sz="2800" dirty="0" err="1"/>
              <a:t>bering</a:t>
            </a:r>
            <a:r>
              <a:rPr lang="en-US" sz="2800" dirty="0"/>
              <a:t>. </a:t>
            </a:r>
            <a:r>
              <a:rPr lang="en-US" sz="2800" dirty="0" err="1"/>
              <a:t>Go‘sht</a:t>
            </a:r>
            <a:r>
              <a:rPr lang="en-US" sz="2800" dirty="0"/>
              <a:t>, </a:t>
            </a:r>
            <a:r>
              <a:rPr lang="en-US" sz="2800" dirty="0" err="1"/>
              <a:t>baliq</a:t>
            </a:r>
            <a:r>
              <a:rPr lang="en-US" sz="2800" dirty="0"/>
              <a:t>, </a:t>
            </a:r>
            <a:r>
              <a:rPr lang="en-US" sz="2800" dirty="0" err="1"/>
              <a:t>meva</a:t>
            </a:r>
            <a:r>
              <a:rPr lang="en-US" sz="2800" dirty="0"/>
              <a:t> </a:t>
            </a:r>
            <a:r>
              <a:rPr lang="en-US" sz="2800" dirty="0" err="1"/>
              <a:t>va</a:t>
            </a:r>
            <a:r>
              <a:rPr lang="en-US" sz="2800" dirty="0"/>
              <a:t>  </a:t>
            </a:r>
            <a:r>
              <a:rPr lang="en-US" sz="2800" dirty="0" err="1"/>
              <a:t>sabzavotlar</a:t>
            </a:r>
            <a:r>
              <a:rPr lang="en-US" sz="2800" dirty="0"/>
              <a:t>,  </a:t>
            </a:r>
            <a:r>
              <a:rPr lang="en-US" sz="2800" dirty="0" err="1"/>
              <a:t>dukkakli</a:t>
            </a:r>
            <a:r>
              <a:rPr lang="en-US" sz="2800" dirty="0"/>
              <a:t>,  </a:t>
            </a:r>
            <a:r>
              <a:rPr lang="en-US" sz="2800" dirty="0" err="1"/>
              <a:t>makaron</a:t>
            </a:r>
            <a:r>
              <a:rPr lang="en-US" sz="2800" dirty="0"/>
              <a:t>,  non  </a:t>
            </a:r>
            <a:r>
              <a:rPr lang="en-US" sz="2800" dirty="0" err="1"/>
              <a:t>va</a:t>
            </a:r>
            <a:r>
              <a:rPr lang="en-US" sz="2800" dirty="0"/>
              <a:t>  </a:t>
            </a:r>
            <a:r>
              <a:rPr lang="en-US" sz="2800" dirty="0" err="1"/>
              <a:t>sut</a:t>
            </a:r>
            <a:r>
              <a:rPr lang="en-US" sz="2800" dirty="0"/>
              <a:t>  </a:t>
            </a:r>
            <a:r>
              <a:rPr lang="en-US" sz="2800" dirty="0" err="1"/>
              <a:t>mahsulotlaridan</a:t>
            </a:r>
            <a:r>
              <a:rPr lang="en-US" sz="2800" dirty="0"/>
              <a:t>  </a:t>
            </a:r>
            <a:r>
              <a:rPr lang="en-US" sz="2800" dirty="0" err="1"/>
              <a:t>imkoniyat</a:t>
            </a:r>
            <a:r>
              <a:rPr lang="en-US" sz="2800" dirty="0"/>
              <a:t> </a:t>
            </a:r>
            <a:r>
              <a:rPr lang="en-US" sz="2800" dirty="0" err="1"/>
              <a:t>boricha</a:t>
            </a:r>
            <a:r>
              <a:rPr lang="en-US" sz="2800" dirty="0"/>
              <a:t> </a:t>
            </a:r>
            <a:r>
              <a:rPr lang="en-US" sz="2800" dirty="0" err="1"/>
              <a:t>har</a:t>
            </a:r>
            <a:r>
              <a:rPr lang="en-US" sz="2800" dirty="0"/>
              <a:t> </a:t>
            </a:r>
            <a:r>
              <a:rPr lang="en-US" sz="2800" dirty="0" err="1"/>
              <a:t>kuni</a:t>
            </a:r>
            <a:r>
              <a:rPr lang="en-US" sz="2800" dirty="0"/>
              <a:t> oz - </a:t>
            </a:r>
            <a:r>
              <a:rPr lang="en-US" sz="2800" dirty="0" err="1"/>
              <a:t>ozdan</a:t>
            </a:r>
            <a:r>
              <a:rPr lang="en-US" sz="2800" dirty="0"/>
              <a:t>  </a:t>
            </a:r>
            <a:r>
              <a:rPr lang="en-US" sz="2800" dirty="0" err="1"/>
              <a:t>iste’mol</a:t>
            </a:r>
            <a:r>
              <a:rPr lang="en-US" sz="2800" dirty="0"/>
              <a:t> </a:t>
            </a:r>
            <a:r>
              <a:rPr lang="en-US" sz="2800" dirty="0" err="1"/>
              <a:t>qilish</a:t>
            </a:r>
            <a:r>
              <a:rPr lang="en-US" sz="2800" dirty="0"/>
              <a:t> </a:t>
            </a:r>
            <a:r>
              <a:rPr lang="en-US" sz="2800" dirty="0" err="1"/>
              <a:t>kerak</a:t>
            </a:r>
            <a:r>
              <a:rPr lang="en-US" sz="2800" dirty="0"/>
              <a:t>;</a:t>
            </a:r>
            <a:endParaRPr lang="ru-RU" sz="2400" dirty="0"/>
          </a:p>
          <a:p>
            <a:r>
              <a:rPr lang="en-US" sz="2800" dirty="0"/>
              <a:t>-  </a:t>
            </a:r>
            <a:r>
              <a:rPr lang="en-US" sz="2800" dirty="0" err="1"/>
              <a:t>Ovqatni</a:t>
            </a:r>
            <a:r>
              <a:rPr lang="en-US" sz="2800" dirty="0"/>
              <a:t> </a:t>
            </a:r>
            <a:r>
              <a:rPr lang="en-US" sz="2800" dirty="0" err="1"/>
              <a:t>tez</a:t>
            </a:r>
            <a:r>
              <a:rPr lang="en-US" sz="2800" dirty="0"/>
              <a:t> -  </a:t>
            </a:r>
            <a:r>
              <a:rPr lang="en-US" sz="2800" dirty="0" err="1"/>
              <a:t>tez</a:t>
            </a:r>
            <a:r>
              <a:rPr lang="en-US" sz="2800" dirty="0"/>
              <a:t> </a:t>
            </a:r>
            <a:r>
              <a:rPr lang="en-US" sz="2800" dirty="0" err="1"/>
              <a:t>va</a:t>
            </a:r>
            <a:r>
              <a:rPr lang="en-US" sz="2800" dirty="0"/>
              <a:t> oz  - </a:t>
            </a:r>
            <a:r>
              <a:rPr lang="en-US" sz="2800" dirty="0" err="1"/>
              <a:t>ozdan</a:t>
            </a:r>
            <a:r>
              <a:rPr lang="en-US" sz="2800" dirty="0"/>
              <a:t> </a:t>
            </a:r>
            <a:r>
              <a:rPr lang="en-US" sz="2800" dirty="0" err="1"/>
              <a:t>yeyishni</a:t>
            </a:r>
            <a:r>
              <a:rPr lang="en-US" sz="2800" dirty="0"/>
              <a:t> </a:t>
            </a:r>
            <a:r>
              <a:rPr lang="en-US" sz="2800" dirty="0" err="1"/>
              <a:t>o‘rganing</a:t>
            </a:r>
            <a:r>
              <a:rPr lang="en-US" sz="2800" dirty="0"/>
              <a:t>. Bir </a:t>
            </a:r>
            <a:r>
              <a:rPr lang="en-US" sz="2800" dirty="0" err="1"/>
              <a:t>o‘tirishda</a:t>
            </a:r>
            <a:r>
              <a:rPr lang="en-US" sz="2800" dirty="0"/>
              <a:t> </a:t>
            </a:r>
            <a:r>
              <a:rPr lang="en-US" sz="2800" dirty="0" err="1"/>
              <a:t>to‘yib</a:t>
            </a:r>
            <a:r>
              <a:rPr lang="en-US" sz="2800" dirty="0"/>
              <a:t> </a:t>
            </a:r>
            <a:r>
              <a:rPr lang="en-US" sz="2800" dirty="0" err="1"/>
              <a:t>yeb</a:t>
            </a:r>
            <a:r>
              <a:rPr lang="en-US" sz="2800" dirty="0"/>
              <a:t> </a:t>
            </a:r>
            <a:r>
              <a:rPr lang="en-US" sz="2800" dirty="0" err="1"/>
              <a:t>olgandan</a:t>
            </a:r>
            <a:r>
              <a:rPr lang="en-US" sz="2800" dirty="0"/>
              <a:t> </a:t>
            </a:r>
            <a:r>
              <a:rPr lang="en-US" sz="2800" dirty="0" err="1"/>
              <a:t>ko‘ra</a:t>
            </a:r>
            <a:r>
              <a:rPr lang="en-US" sz="2800" dirty="0"/>
              <a:t> </a:t>
            </a:r>
            <a:r>
              <a:rPr lang="en-US" sz="2800" dirty="0" err="1"/>
              <a:t>har</a:t>
            </a:r>
            <a:r>
              <a:rPr lang="en-US" sz="2800" dirty="0"/>
              <a:t> 2 - 3 </a:t>
            </a:r>
            <a:r>
              <a:rPr lang="en-US" sz="2800" dirty="0" err="1"/>
              <a:t>soatda</a:t>
            </a:r>
            <a:r>
              <a:rPr lang="en-US" sz="2800" dirty="0"/>
              <a:t> oz - </a:t>
            </a:r>
            <a:r>
              <a:rPr lang="en-US" sz="2800" dirty="0" err="1"/>
              <a:t>ozdan</a:t>
            </a:r>
            <a:r>
              <a:rPr lang="en-US" sz="2800" dirty="0"/>
              <a:t> </a:t>
            </a:r>
            <a:r>
              <a:rPr lang="en-US" sz="2800" dirty="0" err="1"/>
              <a:t>ovqatlanish</a:t>
            </a:r>
            <a:r>
              <a:rPr lang="en-US" sz="2800" dirty="0"/>
              <a:t> </a:t>
            </a:r>
            <a:r>
              <a:rPr lang="en-US" sz="2800" dirty="0" err="1"/>
              <a:t>foydali</a:t>
            </a:r>
            <a:r>
              <a:rPr lang="en-US" sz="2800" dirty="0"/>
              <a:t>;</a:t>
            </a:r>
            <a:endParaRPr lang="ru-RU" sz="2400" dirty="0"/>
          </a:p>
          <a:p>
            <a:pPr algn="l">
              <a:lnSpc>
                <a:spcPts val="4058"/>
              </a:lnSpc>
              <a:spcBef>
                <a:spcPct val="0"/>
              </a:spcBef>
            </a:pPr>
            <a:endParaRPr lang="en-US" sz="2898" dirty="0">
              <a:solidFill>
                <a:srgbClr val="3B365F"/>
              </a:solidFill>
              <a:latin typeface="Coco Gothic"/>
              <a:ea typeface="Coco Gothic"/>
              <a:cs typeface="Coco Gothic"/>
              <a:sym typeface="Coco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E166E-9B4A-3A7B-8A46-3756554D6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F714DFD1-F344-BD45-21EE-6C05C5644A12}"/>
              </a:ext>
            </a:extLst>
          </p:cNvPr>
          <p:cNvSpPr/>
          <p:nvPr/>
        </p:nvSpPr>
        <p:spPr>
          <a:xfrm>
            <a:off x="92352" y="2262600"/>
            <a:ext cx="2428154" cy="8002923"/>
          </a:xfrm>
          <a:custGeom>
            <a:avLst/>
            <a:gdLst/>
            <a:ahLst/>
            <a:cxnLst/>
            <a:rect l="l" t="t" r="r" b="b"/>
            <a:pathLst>
              <a:path w="2428154" h="8002923">
                <a:moveTo>
                  <a:pt x="0" y="0"/>
                </a:moveTo>
                <a:lnTo>
                  <a:pt x="2428153" y="0"/>
                </a:lnTo>
                <a:lnTo>
                  <a:pt x="2428153" y="8002924"/>
                </a:lnTo>
                <a:lnTo>
                  <a:pt x="0" y="800292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r="-184644"/>
            </a:stretch>
          </a:blipFill>
        </p:spPr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006B90BB-8482-417D-776A-240495A26417}"/>
              </a:ext>
            </a:extLst>
          </p:cNvPr>
          <p:cNvSpPr/>
          <p:nvPr/>
        </p:nvSpPr>
        <p:spPr>
          <a:xfrm>
            <a:off x="15147616" y="2284077"/>
            <a:ext cx="3362376" cy="8002923"/>
          </a:xfrm>
          <a:custGeom>
            <a:avLst/>
            <a:gdLst/>
            <a:ahLst/>
            <a:cxnLst/>
            <a:rect l="l" t="t" r="r" b="b"/>
            <a:pathLst>
              <a:path w="3362376" h="8002923">
                <a:moveTo>
                  <a:pt x="0" y="0"/>
                </a:moveTo>
                <a:lnTo>
                  <a:pt x="3362376" y="0"/>
                </a:lnTo>
                <a:lnTo>
                  <a:pt x="3362376" y="8002923"/>
                </a:lnTo>
                <a:lnTo>
                  <a:pt x="0" y="800292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105557"/>
            </a:stretch>
          </a:blipFill>
        </p:spPr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A1397EA1-5FAA-7880-4A2B-FC92707A2116}"/>
              </a:ext>
            </a:extLst>
          </p:cNvPr>
          <p:cNvGrpSpPr/>
          <p:nvPr/>
        </p:nvGrpSpPr>
        <p:grpSpPr>
          <a:xfrm>
            <a:off x="13270230" y="2882265"/>
            <a:ext cx="192405" cy="199072"/>
            <a:chOff x="0" y="0"/>
            <a:chExt cx="256540" cy="265430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684FEAD5-E95F-FF07-FDA3-4D5E898EF0E5}"/>
                </a:ext>
              </a:extLst>
            </p:cNvPr>
            <p:cNvSpPr/>
            <p:nvPr/>
          </p:nvSpPr>
          <p:spPr>
            <a:xfrm>
              <a:off x="43180" y="50800"/>
              <a:ext cx="161290" cy="166370"/>
            </a:xfrm>
            <a:custGeom>
              <a:avLst/>
              <a:gdLst/>
              <a:ahLst/>
              <a:cxnLst/>
              <a:rect l="l" t="t" r="r" b="b"/>
              <a:pathLst>
                <a:path w="161290" h="166370">
                  <a:moveTo>
                    <a:pt x="161290" y="57150"/>
                  </a:moveTo>
                  <a:cubicBezTo>
                    <a:pt x="139700" y="144780"/>
                    <a:pt x="128270" y="152400"/>
                    <a:pt x="116840" y="157480"/>
                  </a:cubicBezTo>
                  <a:cubicBezTo>
                    <a:pt x="104140" y="162560"/>
                    <a:pt x="91440" y="166370"/>
                    <a:pt x="77470" y="163830"/>
                  </a:cubicBezTo>
                  <a:cubicBezTo>
                    <a:pt x="58420" y="160020"/>
                    <a:pt x="24130" y="143510"/>
                    <a:pt x="11430" y="124460"/>
                  </a:cubicBezTo>
                  <a:cubicBezTo>
                    <a:pt x="0" y="105410"/>
                    <a:pt x="1270" y="67310"/>
                    <a:pt x="7620" y="48260"/>
                  </a:cubicBezTo>
                  <a:cubicBezTo>
                    <a:pt x="11430" y="34290"/>
                    <a:pt x="21590" y="24130"/>
                    <a:pt x="31750" y="16510"/>
                  </a:cubicBezTo>
                  <a:cubicBezTo>
                    <a:pt x="41910" y="8890"/>
                    <a:pt x="53340" y="1270"/>
                    <a:pt x="67310" y="0"/>
                  </a:cubicBezTo>
                  <a:cubicBezTo>
                    <a:pt x="87630" y="0"/>
                    <a:pt x="140970" y="22860"/>
                    <a:pt x="140970" y="22860"/>
                  </a:cubicBezTo>
                </a:path>
              </a:pathLst>
            </a:custGeom>
            <a:solidFill>
              <a:srgbClr val="94AAB8"/>
            </a:solidFill>
            <a:ln cap="sq">
              <a:noFill/>
              <a:prstDash val="solid"/>
              <a:miter/>
            </a:ln>
          </p:spPr>
        </p:sp>
      </p:grpSp>
      <p:sp>
        <p:nvSpPr>
          <p:cNvPr id="6" name="TextBox 6">
            <a:extLst>
              <a:ext uri="{FF2B5EF4-FFF2-40B4-BE49-F238E27FC236}">
                <a16:creationId xmlns:a16="http://schemas.microsoft.com/office/drawing/2014/main" id="{5522958E-DFCE-CAAA-20D2-08C3993F766E}"/>
              </a:ext>
            </a:extLst>
          </p:cNvPr>
          <p:cNvSpPr txBox="1"/>
          <p:nvPr/>
        </p:nvSpPr>
        <p:spPr>
          <a:xfrm>
            <a:off x="4090242" y="221499"/>
            <a:ext cx="10107515" cy="18340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313"/>
              </a:lnSpc>
            </a:pPr>
            <a:r>
              <a:rPr lang="en-US" sz="5223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Ratsional ovqatlanish tushunchasi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988E7F3B-D34B-6BC4-319D-1634B19ACAB5}"/>
              </a:ext>
            </a:extLst>
          </p:cNvPr>
          <p:cNvSpPr txBox="1"/>
          <p:nvPr/>
        </p:nvSpPr>
        <p:spPr>
          <a:xfrm>
            <a:off x="3864127" y="4401088"/>
            <a:ext cx="11593343" cy="25504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25840" lvl="1" indent="-312920" algn="l">
              <a:lnSpc>
                <a:spcPts val="4058"/>
              </a:lnSpc>
              <a:buFont typeface="Arial"/>
              <a:buChar char="•"/>
            </a:pPr>
            <a:r>
              <a:rPr lang="en-US" sz="2898" dirty="0" err="1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Ratsional</a:t>
            </a:r>
            <a:r>
              <a:rPr lang="en-US" sz="2898" dirty="0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 </a:t>
            </a:r>
            <a:r>
              <a:rPr lang="en-US" sz="2898" dirty="0" err="1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ovqatlanish</a:t>
            </a:r>
            <a:r>
              <a:rPr lang="en-US" sz="2898" dirty="0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 </a:t>
            </a:r>
            <a:r>
              <a:rPr lang="en-US" sz="2898" dirty="0" err="1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nima</a:t>
            </a:r>
            <a:r>
              <a:rPr lang="en-US" sz="2898" dirty="0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?</a:t>
            </a:r>
          </a:p>
          <a:p>
            <a:pPr marL="625840" lvl="1" indent="-312920" algn="l">
              <a:lnSpc>
                <a:spcPts val="4058"/>
              </a:lnSpc>
              <a:buFont typeface="Arial"/>
              <a:buChar char="•"/>
            </a:pPr>
            <a:r>
              <a:rPr lang="en-US" sz="2898" dirty="0" err="1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Asosiy</a:t>
            </a:r>
            <a:r>
              <a:rPr lang="en-US" sz="2898" dirty="0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 </a:t>
            </a:r>
            <a:r>
              <a:rPr lang="en-US" sz="2898" dirty="0" err="1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komponentlar</a:t>
            </a:r>
            <a:r>
              <a:rPr lang="en-US" sz="2898" dirty="0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: </a:t>
            </a:r>
            <a:r>
              <a:rPr lang="en-US" sz="2898" dirty="0" err="1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oqsil</a:t>
            </a:r>
            <a:r>
              <a:rPr lang="en-US" sz="2898" dirty="0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, </a:t>
            </a:r>
            <a:r>
              <a:rPr lang="en-US" sz="2898" dirty="0" err="1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yog</a:t>
            </a:r>
            <a:r>
              <a:rPr lang="en-US" sz="2898" dirty="0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‘, </a:t>
            </a:r>
            <a:r>
              <a:rPr lang="en-US" sz="2898" dirty="0" err="1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uglevod</a:t>
            </a:r>
            <a:r>
              <a:rPr lang="en-US" sz="2898" dirty="0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, vitamin, mineral </a:t>
            </a:r>
            <a:r>
              <a:rPr lang="en-US" sz="2898" dirty="0" err="1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moddalar</a:t>
            </a:r>
            <a:endParaRPr lang="en-US" sz="2898" dirty="0">
              <a:solidFill>
                <a:srgbClr val="3B365F"/>
              </a:solidFill>
              <a:latin typeface="Coco Gothic"/>
              <a:ea typeface="Coco Gothic"/>
              <a:cs typeface="Coco Gothic"/>
              <a:sym typeface="Coco Gothic"/>
            </a:endParaRPr>
          </a:p>
          <a:p>
            <a:pPr marL="625840" lvl="1" indent="-312920" algn="l">
              <a:lnSpc>
                <a:spcPts val="4058"/>
              </a:lnSpc>
              <a:buFont typeface="Arial"/>
              <a:buChar char="•"/>
            </a:pPr>
            <a:r>
              <a:rPr lang="en-US" sz="2898" dirty="0" err="1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Gigiyenik</a:t>
            </a:r>
            <a:r>
              <a:rPr lang="en-US" sz="2898" dirty="0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 </a:t>
            </a:r>
            <a:r>
              <a:rPr lang="en-US" sz="2898" dirty="0" err="1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jihatdan</a:t>
            </a:r>
            <a:r>
              <a:rPr lang="en-US" sz="2898" dirty="0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 </a:t>
            </a:r>
            <a:r>
              <a:rPr lang="en-US" sz="2898" dirty="0" err="1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xavfsiz</a:t>
            </a:r>
            <a:r>
              <a:rPr lang="en-US" sz="2898" dirty="0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 </a:t>
            </a:r>
            <a:r>
              <a:rPr lang="en-US" sz="2898" dirty="0" err="1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va</a:t>
            </a:r>
            <a:r>
              <a:rPr lang="en-US" sz="2898" dirty="0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 </a:t>
            </a:r>
            <a:r>
              <a:rPr lang="en-US" sz="2898" dirty="0" err="1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balanslangan</a:t>
            </a:r>
            <a:r>
              <a:rPr lang="en-US" sz="2898" dirty="0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 </a:t>
            </a:r>
            <a:r>
              <a:rPr lang="en-US" sz="2898" dirty="0" err="1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bo‘lishi</a:t>
            </a:r>
            <a:r>
              <a:rPr lang="en-US" sz="2898" dirty="0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 </a:t>
            </a:r>
            <a:r>
              <a:rPr lang="en-US" sz="2898" dirty="0" err="1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kerak</a:t>
            </a:r>
            <a:endParaRPr lang="en-US" sz="2898" dirty="0">
              <a:solidFill>
                <a:srgbClr val="3B365F"/>
              </a:solidFill>
              <a:latin typeface="Coco Gothic"/>
              <a:ea typeface="Coco Gothic"/>
              <a:cs typeface="Coco Gothic"/>
              <a:sym typeface="Coco Gothic"/>
            </a:endParaRPr>
          </a:p>
          <a:p>
            <a:pPr algn="l">
              <a:lnSpc>
                <a:spcPts val="4058"/>
              </a:lnSpc>
              <a:spcBef>
                <a:spcPct val="0"/>
              </a:spcBef>
            </a:pPr>
            <a:endParaRPr lang="en-US" sz="2898" dirty="0">
              <a:solidFill>
                <a:srgbClr val="3B365F"/>
              </a:solidFill>
              <a:latin typeface="Coco Gothic"/>
              <a:ea typeface="Coco Gothic"/>
              <a:cs typeface="Coco Gothic"/>
              <a:sym typeface="Coco Gothic"/>
            </a:endParaRPr>
          </a:p>
        </p:txBody>
      </p:sp>
    </p:spTree>
    <p:extLst>
      <p:ext uri="{BB962C8B-B14F-4D97-AF65-F5344CB8AC3E}">
        <p14:creationId xmlns:p14="http://schemas.microsoft.com/office/powerpoint/2010/main" val="1853794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1338" flipH="1">
            <a:off x="8023686" y="-2242638"/>
            <a:ext cx="12395216" cy="7780208"/>
          </a:xfrm>
          <a:custGeom>
            <a:avLst/>
            <a:gdLst/>
            <a:ahLst/>
            <a:cxnLst/>
            <a:rect l="l" t="t" r="r" b="b"/>
            <a:pathLst>
              <a:path w="12395216" h="7780208">
                <a:moveTo>
                  <a:pt x="12395216" y="0"/>
                </a:moveTo>
                <a:lnTo>
                  <a:pt x="0" y="0"/>
                </a:lnTo>
                <a:lnTo>
                  <a:pt x="0" y="7780208"/>
                </a:lnTo>
                <a:lnTo>
                  <a:pt x="12395216" y="7780208"/>
                </a:lnTo>
                <a:lnTo>
                  <a:pt x="12395216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-441338" flipH="1">
            <a:off x="-2312376" y="2408919"/>
            <a:ext cx="12395216" cy="7780208"/>
          </a:xfrm>
          <a:custGeom>
            <a:avLst/>
            <a:gdLst/>
            <a:ahLst/>
            <a:cxnLst/>
            <a:rect l="l" t="t" r="r" b="b"/>
            <a:pathLst>
              <a:path w="12395216" h="7780208">
                <a:moveTo>
                  <a:pt x="12395216" y="0"/>
                </a:moveTo>
                <a:lnTo>
                  <a:pt x="0" y="0"/>
                </a:lnTo>
                <a:lnTo>
                  <a:pt x="0" y="7780207"/>
                </a:lnTo>
                <a:lnTo>
                  <a:pt x="12395216" y="7780207"/>
                </a:lnTo>
                <a:lnTo>
                  <a:pt x="12395216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-591004">
            <a:off x="12640107" y="-3454017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2" y="0"/>
                </a:lnTo>
                <a:lnTo>
                  <a:pt x="9743832" y="10202966"/>
                </a:lnTo>
                <a:lnTo>
                  <a:pt x="0" y="1020296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787050" y="530573"/>
            <a:ext cx="6816687" cy="4114800"/>
          </a:xfrm>
          <a:custGeom>
            <a:avLst/>
            <a:gdLst/>
            <a:ahLst/>
            <a:cxnLst/>
            <a:rect l="l" t="t" r="r" b="b"/>
            <a:pathLst>
              <a:path w="6816687" h="4114800">
                <a:moveTo>
                  <a:pt x="0" y="0"/>
                </a:moveTo>
                <a:lnTo>
                  <a:pt x="6816686" y="0"/>
                </a:lnTo>
                <a:lnTo>
                  <a:pt x="6816686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rot="-1260975">
            <a:off x="10370396" y="3941747"/>
            <a:ext cx="2598678" cy="3270648"/>
          </a:xfrm>
          <a:custGeom>
            <a:avLst/>
            <a:gdLst/>
            <a:ahLst/>
            <a:cxnLst/>
            <a:rect l="l" t="t" r="r" b="b"/>
            <a:pathLst>
              <a:path w="2598678" h="3270648">
                <a:moveTo>
                  <a:pt x="0" y="0"/>
                </a:moveTo>
                <a:lnTo>
                  <a:pt x="2598678" y="0"/>
                </a:lnTo>
                <a:lnTo>
                  <a:pt x="2598678" y="3270648"/>
                </a:lnTo>
                <a:lnTo>
                  <a:pt x="0" y="3270648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921419" y="5076825"/>
            <a:ext cx="6547948" cy="2632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39749" lvl="1" indent="-269875" algn="l">
              <a:lnSpc>
                <a:spcPts val="3499"/>
              </a:lnSpc>
              <a:buFont typeface="Arial"/>
              <a:buChar char="•"/>
            </a:pPr>
            <a:r>
              <a:rPr lang="en-US" sz="2499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Kaloriya ehtiyoji (kuniga 300–400 kkal ko‘proq)</a:t>
            </a:r>
          </a:p>
          <a:p>
            <a:pPr marL="539749" lvl="1" indent="-269875" algn="l">
              <a:lnSpc>
                <a:spcPts val="3499"/>
              </a:lnSpc>
              <a:buFont typeface="Arial"/>
              <a:buChar char="•"/>
            </a:pPr>
            <a:r>
              <a:rPr lang="en-US" sz="2499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Temir, foliy kislotasi, kaltsiy, D vitamini</a:t>
            </a:r>
          </a:p>
          <a:p>
            <a:pPr marL="539749" lvl="1" indent="-269875" algn="l">
              <a:lnSpc>
                <a:spcPts val="3499"/>
              </a:lnSpc>
              <a:buFont typeface="Arial"/>
              <a:buChar char="•"/>
            </a:pPr>
            <a:r>
              <a:rPr lang="en-US" sz="2499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Toza, yaxshi pishirilgan ovqatlar</a:t>
            </a:r>
          </a:p>
          <a:p>
            <a:pPr marL="539749" lvl="1" indent="-269875" algn="l">
              <a:lnSpc>
                <a:spcPts val="3499"/>
              </a:lnSpc>
              <a:buFont typeface="Arial"/>
              <a:buChar char="•"/>
            </a:pPr>
            <a:r>
              <a:rPr lang="en-US" sz="2499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Kundalik suv miqdori: 2–2.5 litr</a:t>
            </a:r>
          </a:p>
          <a:p>
            <a:pPr algn="l">
              <a:lnSpc>
                <a:spcPts val="3499"/>
              </a:lnSpc>
            </a:pPr>
            <a:endParaRPr lang="en-US" sz="2499">
              <a:solidFill>
                <a:srgbClr val="3B365F"/>
              </a:solidFill>
              <a:latin typeface="Coco Gothic"/>
              <a:ea typeface="Coco Gothic"/>
              <a:cs typeface="Coco Gothic"/>
              <a:sym typeface="Coco Gothic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7237761" y="495757"/>
            <a:ext cx="9202901" cy="34258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9100"/>
              </a:lnSpc>
            </a:pPr>
            <a:r>
              <a:rPr lang="en-US" sz="6500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Homilador ayollar uchun ovqatlanish talablari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5F9FF0-10DF-CB95-FFF8-8677F33A6A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C117F0FE-FE86-187F-87BF-6D785526E848}"/>
              </a:ext>
            </a:extLst>
          </p:cNvPr>
          <p:cNvSpPr/>
          <p:nvPr/>
        </p:nvSpPr>
        <p:spPr>
          <a:xfrm rot="-441338" flipH="1">
            <a:off x="8023686" y="-2242638"/>
            <a:ext cx="12395216" cy="7780208"/>
          </a:xfrm>
          <a:custGeom>
            <a:avLst/>
            <a:gdLst/>
            <a:ahLst/>
            <a:cxnLst/>
            <a:rect l="l" t="t" r="r" b="b"/>
            <a:pathLst>
              <a:path w="12395216" h="7780208">
                <a:moveTo>
                  <a:pt x="12395216" y="0"/>
                </a:moveTo>
                <a:lnTo>
                  <a:pt x="0" y="0"/>
                </a:lnTo>
                <a:lnTo>
                  <a:pt x="0" y="7780208"/>
                </a:lnTo>
                <a:lnTo>
                  <a:pt x="12395216" y="7780208"/>
                </a:lnTo>
                <a:lnTo>
                  <a:pt x="12395216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8CF4F86C-91BD-6C3C-9E0A-8E4C554F6CB5}"/>
              </a:ext>
            </a:extLst>
          </p:cNvPr>
          <p:cNvSpPr/>
          <p:nvPr/>
        </p:nvSpPr>
        <p:spPr>
          <a:xfrm rot="-441338" flipH="1">
            <a:off x="-2312376" y="2408919"/>
            <a:ext cx="12395216" cy="7780208"/>
          </a:xfrm>
          <a:custGeom>
            <a:avLst/>
            <a:gdLst/>
            <a:ahLst/>
            <a:cxnLst/>
            <a:rect l="l" t="t" r="r" b="b"/>
            <a:pathLst>
              <a:path w="12395216" h="7780208">
                <a:moveTo>
                  <a:pt x="12395216" y="0"/>
                </a:moveTo>
                <a:lnTo>
                  <a:pt x="0" y="0"/>
                </a:lnTo>
                <a:lnTo>
                  <a:pt x="0" y="7780207"/>
                </a:lnTo>
                <a:lnTo>
                  <a:pt x="12395216" y="7780207"/>
                </a:lnTo>
                <a:lnTo>
                  <a:pt x="12395216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AB2168DE-179C-C68A-6058-B30BF1F58052}"/>
              </a:ext>
            </a:extLst>
          </p:cNvPr>
          <p:cNvSpPr/>
          <p:nvPr/>
        </p:nvSpPr>
        <p:spPr>
          <a:xfrm rot="-591004">
            <a:off x="12640107" y="-3454017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2" y="0"/>
                </a:lnTo>
                <a:lnTo>
                  <a:pt x="9743832" y="10202966"/>
                </a:lnTo>
                <a:lnTo>
                  <a:pt x="0" y="1020296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ACA6CD46-838A-C144-3D3E-70F47B80991B}"/>
              </a:ext>
            </a:extLst>
          </p:cNvPr>
          <p:cNvSpPr/>
          <p:nvPr/>
        </p:nvSpPr>
        <p:spPr>
          <a:xfrm>
            <a:off x="787050" y="530573"/>
            <a:ext cx="6816687" cy="4114800"/>
          </a:xfrm>
          <a:custGeom>
            <a:avLst/>
            <a:gdLst/>
            <a:ahLst/>
            <a:cxnLst/>
            <a:rect l="l" t="t" r="r" b="b"/>
            <a:pathLst>
              <a:path w="6816687" h="4114800">
                <a:moveTo>
                  <a:pt x="0" y="0"/>
                </a:moveTo>
                <a:lnTo>
                  <a:pt x="6816686" y="0"/>
                </a:lnTo>
                <a:lnTo>
                  <a:pt x="6816686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7920B6F7-BBE7-467F-FE66-2CC8EC772F45}"/>
              </a:ext>
            </a:extLst>
          </p:cNvPr>
          <p:cNvSpPr/>
          <p:nvPr/>
        </p:nvSpPr>
        <p:spPr>
          <a:xfrm rot="-1260975">
            <a:off x="10370396" y="3941747"/>
            <a:ext cx="2598678" cy="3270648"/>
          </a:xfrm>
          <a:custGeom>
            <a:avLst/>
            <a:gdLst/>
            <a:ahLst/>
            <a:cxnLst/>
            <a:rect l="l" t="t" r="r" b="b"/>
            <a:pathLst>
              <a:path w="2598678" h="3270648">
                <a:moveTo>
                  <a:pt x="0" y="0"/>
                </a:moveTo>
                <a:lnTo>
                  <a:pt x="2598678" y="0"/>
                </a:lnTo>
                <a:lnTo>
                  <a:pt x="2598678" y="3270648"/>
                </a:lnTo>
                <a:lnTo>
                  <a:pt x="0" y="3270648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408BE080-7C56-23C3-7A71-2F6F12CB6309}"/>
              </a:ext>
            </a:extLst>
          </p:cNvPr>
          <p:cNvSpPr txBox="1"/>
          <p:nvPr/>
        </p:nvSpPr>
        <p:spPr>
          <a:xfrm>
            <a:off x="1600200" y="4506030"/>
            <a:ext cx="8270148" cy="59634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2400" b="1" dirty="0"/>
              <a:t>3 - </a:t>
            </a:r>
            <a:r>
              <a:rPr lang="en-US" sz="2400" b="1" dirty="0" err="1"/>
              <a:t>hafta</a:t>
            </a:r>
            <a:r>
              <a:rPr lang="en-US" sz="2400" b="1" dirty="0"/>
              <a:t>.</a:t>
            </a:r>
            <a:r>
              <a:rPr lang="en-US" sz="2400" dirty="0"/>
              <a:t>  </a:t>
            </a:r>
            <a:r>
              <a:rPr lang="en-US" sz="2400" dirty="0" err="1"/>
              <a:t>Homiladorlikning</a:t>
            </a:r>
            <a:r>
              <a:rPr lang="en-US" sz="2400" dirty="0"/>
              <a:t>  </a:t>
            </a:r>
            <a:r>
              <a:rPr lang="en-US" sz="2400" dirty="0" err="1"/>
              <a:t>barcha</a:t>
            </a:r>
            <a:r>
              <a:rPr lang="en-US" sz="2400" dirty="0"/>
              <a:t>  </a:t>
            </a:r>
            <a:r>
              <a:rPr lang="en-US" sz="2400" dirty="0" err="1"/>
              <a:t>davrlarida</a:t>
            </a:r>
            <a:r>
              <a:rPr lang="en-US" sz="2400" dirty="0"/>
              <a:t>  </a:t>
            </a:r>
            <a:r>
              <a:rPr lang="en-US" sz="2400" dirty="0" err="1"/>
              <a:t>ovqatlanish</a:t>
            </a:r>
            <a:r>
              <a:rPr lang="en-US" sz="2400" dirty="0"/>
              <a:t>  </a:t>
            </a:r>
            <a:r>
              <a:rPr lang="en-US" sz="2400" dirty="0" err="1"/>
              <a:t>muhim</a:t>
            </a:r>
            <a:r>
              <a:rPr lang="en-US" sz="2400" dirty="0"/>
              <a:t> </a:t>
            </a:r>
            <a:r>
              <a:rPr lang="en-US" sz="2400" dirty="0" err="1"/>
              <a:t>ahamiyatga</a:t>
            </a:r>
            <a:r>
              <a:rPr lang="en-US" sz="2400" dirty="0"/>
              <a:t> </a:t>
            </a:r>
            <a:r>
              <a:rPr lang="en-US" sz="2400" dirty="0" err="1"/>
              <a:t>ega</a:t>
            </a:r>
            <a:r>
              <a:rPr lang="en-US" sz="2400" dirty="0"/>
              <a:t> </a:t>
            </a:r>
            <a:r>
              <a:rPr lang="en-US" sz="2400" dirty="0" err="1"/>
              <a:t>bo‘lsa</a:t>
            </a:r>
            <a:r>
              <a:rPr lang="en-US" sz="2400" dirty="0"/>
              <a:t> ham </a:t>
            </a:r>
            <a:r>
              <a:rPr lang="en-US" sz="2400" dirty="0" err="1"/>
              <a:t>uning</a:t>
            </a:r>
            <a:r>
              <a:rPr lang="en-US" sz="2400" dirty="0"/>
              <a:t> </a:t>
            </a:r>
            <a:r>
              <a:rPr lang="en-US" sz="2400" dirty="0" err="1"/>
              <a:t>uchinchi</a:t>
            </a:r>
            <a:r>
              <a:rPr lang="en-US" sz="2400" dirty="0"/>
              <a:t> </a:t>
            </a:r>
            <a:r>
              <a:rPr lang="en-US" sz="2400" dirty="0" err="1"/>
              <a:t>haftasiga</a:t>
            </a:r>
            <a:r>
              <a:rPr lang="en-US" sz="2400" dirty="0"/>
              <a:t> </a:t>
            </a:r>
            <a:r>
              <a:rPr lang="en-US" sz="2400" dirty="0" err="1"/>
              <a:t>alohida</a:t>
            </a:r>
            <a:r>
              <a:rPr lang="en-US" sz="2400" dirty="0"/>
              <a:t> </a:t>
            </a:r>
            <a:r>
              <a:rPr lang="en-US" sz="2400" dirty="0" err="1"/>
              <a:t>e’tibor</a:t>
            </a:r>
            <a:r>
              <a:rPr lang="en-US" sz="2400" dirty="0"/>
              <a:t> </a:t>
            </a:r>
            <a:r>
              <a:rPr lang="en-US" sz="2400" dirty="0" err="1"/>
              <a:t>berish</a:t>
            </a:r>
            <a:r>
              <a:rPr lang="en-US" sz="2400" dirty="0"/>
              <a:t> </a:t>
            </a:r>
            <a:r>
              <a:rPr lang="en-US" sz="2400" dirty="0" err="1"/>
              <a:t>kerak</a:t>
            </a:r>
            <a:r>
              <a:rPr lang="en-US" sz="2400" dirty="0"/>
              <a:t>. </a:t>
            </a:r>
            <a:r>
              <a:rPr lang="en-US" sz="2400" dirty="0" err="1"/>
              <a:t>Chunki</a:t>
            </a:r>
            <a:r>
              <a:rPr lang="en-US" sz="2400" dirty="0"/>
              <a:t>  </a:t>
            </a:r>
            <a:r>
              <a:rPr lang="en-US" sz="2400" dirty="0" err="1"/>
              <a:t>ushbu</a:t>
            </a:r>
            <a:r>
              <a:rPr lang="en-US" sz="2400" dirty="0"/>
              <a:t>  </a:t>
            </a:r>
            <a:r>
              <a:rPr lang="en-US" sz="2400" dirty="0" err="1"/>
              <a:t>davrda</a:t>
            </a:r>
            <a:r>
              <a:rPr lang="en-US" sz="2400" dirty="0"/>
              <a:t>  </a:t>
            </a:r>
            <a:r>
              <a:rPr lang="en-US" sz="2400" dirty="0" err="1"/>
              <a:t>homilada</a:t>
            </a:r>
            <a:r>
              <a:rPr lang="en-US" sz="2400" dirty="0"/>
              <a:t>  </a:t>
            </a:r>
            <a:r>
              <a:rPr lang="en-US" sz="2400" dirty="0" err="1"/>
              <a:t>yangi</a:t>
            </a:r>
            <a:r>
              <a:rPr lang="en-US" sz="2400" dirty="0"/>
              <a:t>  </a:t>
            </a:r>
            <a:r>
              <a:rPr lang="en-US" sz="2400" dirty="0" err="1"/>
              <a:t>a’zo</a:t>
            </a:r>
            <a:r>
              <a:rPr lang="en-US" sz="2400" dirty="0"/>
              <a:t>  </a:t>
            </a:r>
            <a:r>
              <a:rPr lang="en-US" sz="2400" dirty="0" err="1"/>
              <a:t>va</a:t>
            </a:r>
            <a:r>
              <a:rPr lang="en-US" sz="2400" dirty="0"/>
              <a:t>  </a:t>
            </a:r>
            <a:r>
              <a:rPr lang="en-US" sz="2400" dirty="0" err="1"/>
              <a:t>tizimlar</a:t>
            </a:r>
            <a:r>
              <a:rPr lang="en-US" sz="2400" dirty="0"/>
              <a:t>  </a:t>
            </a:r>
            <a:r>
              <a:rPr lang="en-US" sz="2400" dirty="0" err="1"/>
              <a:t>rivojlangani</a:t>
            </a:r>
            <a:r>
              <a:rPr lang="en-US" sz="2400" dirty="0"/>
              <a:t>  </a:t>
            </a:r>
            <a:r>
              <a:rPr lang="en-US" sz="2400" dirty="0" err="1"/>
              <a:t>sayin</a:t>
            </a:r>
            <a:r>
              <a:rPr lang="en-US" sz="2400" dirty="0"/>
              <a:t> </a:t>
            </a:r>
            <a:r>
              <a:rPr lang="en-US" sz="2400" dirty="0" err="1"/>
              <a:t>vitaminlar</a:t>
            </a:r>
            <a:r>
              <a:rPr lang="en-US" sz="2400" dirty="0"/>
              <a:t>, mineral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boshqa</a:t>
            </a:r>
            <a:r>
              <a:rPr lang="en-US" sz="2400" dirty="0"/>
              <a:t> </a:t>
            </a:r>
            <a:r>
              <a:rPr lang="en-US" sz="2400" dirty="0" err="1"/>
              <a:t>ozuqa</a:t>
            </a:r>
            <a:r>
              <a:rPr lang="en-US" sz="2400" dirty="0"/>
              <a:t> </a:t>
            </a:r>
            <a:r>
              <a:rPr lang="en-US" sz="2400" dirty="0" err="1"/>
              <a:t>moddalarga</a:t>
            </a:r>
            <a:r>
              <a:rPr lang="en-US" sz="2400" dirty="0"/>
              <a:t> </a:t>
            </a:r>
            <a:r>
              <a:rPr lang="en-US" sz="2400" dirty="0" err="1"/>
              <a:t>bo‘lgan</a:t>
            </a:r>
            <a:r>
              <a:rPr lang="en-US" sz="2400" dirty="0"/>
              <a:t> </a:t>
            </a:r>
            <a:r>
              <a:rPr lang="en-US" sz="2400" dirty="0" err="1"/>
              <a:t>ehtiyoj</a:t>
            </a:r>
            <a:r>
              <a:rPr lang="en-US" sz="2400" dirty="0"/>
              <a:t> </a:t>
            </a:r>
            <a:r>
              <a:rPr lang="en-US" sz="2400" dirty="0" err="1"/>
              <a:t>oshib</a:t>
            </a:r>
            <a:r>
              <a:rPr lang="en-US" sz="2400" dirty="0"/>
              <a:t> </a:t>
            </a:r>
            <a:r>
              <a:rPr lang="en-US" sz="2400" dirty="0" err="1"/>
              <a:t>boradi</a:t>
            </a:r>
            <a:r>
              <a:rPr lang="en-US" sz="2400" dirty="0"/>
              <a:t>. </a:t>
            </a:r>
            <a:r>
              <a:rPr lang="en-US" sz="2400" dirty="0" err="1"/>
              <a:t>Ushbu</a:t>
            </a:r>
            <a:r>
              <a:rPr lang="en-US" sz="2400" dirty="0"/>
              <a:t>  </a:t>
            </a:r>
            <a:r>
              <a:rPr lang="en-US" sz="2400" dirty="0" err="1"/>
              <a:t>davrda</a:t>
            </a:r>
            <a:r>
              <a:rPr lang="en-US" sz="2400" dirty="0"/>
              <a:t>  </a:t>
            </a:r>
            <a:r>
              <a:rPr lang="en-US" sz="2400" dirty="0" err="1"/>
              <a:t>zigota</a:t>
            </a:r>
            <a:r>
              <a:rPr lang="en-US" sz="2400" dirty="0"/>
              <a:t>  </a:t>
            </a:r>
            <a:r>
              <a:rPr lang="en-US" sz="2400" dirty="0" err="1"/>
              <a:t>implantatsiyasi</a:t>
            </a:r>
            <a:r>
              <a:rPr lang="en-US" sz="2400" dirty="0"/>
              <a:t>,  </a:t>
            </a:r>
            <a:r>
              <a:rPr lang="en-US" sz="2400" dirty="0" err="1"/>
              <a:t>yo‘ldosh</a:t>
            </a:r>
            <a:r>
              <a:rPr lang="en-US" sz="2400" dirty="0"/>
              <a:t>  </a:t>
            </a:r>
            <a:r>
              <a:rPr lang="en-US" sz="2400" dirty="0" err="1"/>
              <a:t>hamda</a:t>
            </a:r>
            <a:r>
              <a:rPr lang="en-US" sz="2400" dirty="0"/>
              <a:t>  </a:t>
            </a:r>
            <a:r>
              <a:rPr lang="en-US" sz="2400" dirty="0" err="1"/>
              <a:t>homila</a:t>
            </a:r>
            <a:r>
              <a:rPr lang="en-US" sz="2400" dirty="0"/>
              <a:t>  </a:t>
            </a:r>
            <a:r>
              <a:rPr lang="en-US" sz="2400" dirty="0" err="1"/>
              <a:t>pardasining</a:t>
            </a:r>
            <a:r>
              <a:rPr lang="en-US" sz="2400" dirty="0"/>
              <a:t> </a:t>
            </a:r>
            <a:r>
              <a:rPr lang="en-US" sz="2400" dirty="0" err="1"/>
              <a:t>shakllanishi</a:t>
            </a:r>
            <a:r>
              <a:rPr lang="en-US" sz="2400" dirty="0"/>
              <a:t> </a:t>
            </a:r>
            <a:r>
              <a:rPr lang="en-US" sz="2400" dirty="0" err="1"/>
              <a:t>boshlanadi</a:t>
            </a:r>
            <a:r>
              <a:rPr lang="en-US" sz="2400" dirty="0"/>
              <a:t>. </a:t>
            </a:r>
            <a:r>
              <a:rPr lang="en-US" sz="2400" dirty="0" err="1"/>
              <a:t>Ushbu</a:t>
            </a:r>
            <a:r>
              <a:rPr lang="en-US" sz="2400" dirty="0"/>
              <a:t> </a:t>
            </a:r>
            <a:r>
              <a:rPr lang="en-US" sz="2400" dirty="0" err="1"/>
              <a:t>jarayonlarni</a:t>
            </a:r>
            <a:r>
              <a:rPr lang="en-US" sz="2400" dirty="0"/>
              <a:t> </a:t>
            </a:r>
            <a:r>
              <a:rPr lang="en-US" sz="2400" dirty="0" err="1"/>
              <a:t>to‘laqonli</a:t>
            </a:r>
            <a:r>
              <a:rPr lang="en-US" sz="2400" dirty="0"/>
              <a:t> </a:t>
            </a:r>
            <a:r>
              <a:rPr lang="en-US" sz="2400" dirty="0" err="1"/>
              <a:t>kechishi</a:t>
            </a:r>
            <a:r>
              <a:rPr lang="en-US" sz="2400" dirty="0"/>
              <a:t>  </a:t>
            </a:r>
            <a:r>
              <a:rPr lang="en-US" sz="2400" dirty="0" err="1"/>
              <a:t>uchun</a:t>
            </a:r>
            <a:r>
              <a:rPr lang="en-US" sz="2400" dirty="0"/>
              <a:t> </a:t>
            </a:r>
            <a:r>
              <a:rPr lang="en-US" sz="2400" dirty="0" err="1"/>
              <a:t>sut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sut</a:t>
            </a:r>
            <a:r>
              <a:rPr lang="en-US" sz="2400" dirty="0"/>
              <a:t> </a:t>
            </a:r>
            <a:r>
              <a:rPr lang="en-US" sz="2400" dirty="0" err="1"/>
              <a:t>mahsulotlari</a:t>
            </a:r>
            <a:r>
              <a:rPr lang="en-US" sz="2400" dirty="0"/>
              <a:t>, </a:t>
            </a:r>
            <a:r>
              <a:rPr lang="en-US" sz="2400" dirty="0" err="1"/>
              <a:t>karam</a:t>
            </a:r>
            <a:r>
              <a:rPr lang="en-US" sz="2400" dirty="0"/>
              <a:t>, </a:t>
            </a:r>
            <a:r>
              <a:rPr lang="en-US" sz="2400" dirty="0" err="1"/>
              <a:t>yashil</a:t>
            </a:r>
            <a:r>
              <a:rPr lang="en-US" sz="2400" dirty="0"/>
              <a:t> </a:t>
            </a:r>
            <a:r>
              <a:rPr lang="en-US" sz="2400" dirty="0" err="1"/>
              <a:t>sabzavot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mevalar</a:t>
            </a:r>
            <a:r>
              <a:rPr lang="en-US" sz="2400" dirty="0"/>
              <a:t> </a:t>
            </a:r>
            <a:r>
              <a:rPr lang="en-US" sz="2400" dirty="0" err="1"/>
              <a:t>sharbati</a:t>
            </a:r>
            <a:r>
              <a:rPr lang="en-US" sz="2400" dirty="0"/>
              <a:t>, </a:t>
            </a:r>
            <a:r>
              <a:rPr lang="en-US" sz="2400" dirty="0" err="1"/>
              <a:t>kurka</a:t>
            </a:r>
            <a:r>
              <a:rPr lang="en-US" sz="2400" dirty="0"/>
              <a:t> </a:t>
            </a:r>
            <a:r>
              <a:rPr lang="en-US" sz="2400" dirty="0" err="1"/>
              <a:t>go‘shti</a:t>
            </a:r>
            <a:r>
              <a:rPr lang="en-US" sz="2400" dirty="0"/>
              <a:t>, </a:t>
            </a:r>
            <a:r>
              <a:rPr lang="en-US" sz="2400" dirty="0" err="1"/>
              <a:t>bodom</a:t>
            </a:r>
            <a:r>
              <a:rPr lang="en-US" sz="2400" dirty="0"/>
              <a:t>, </a:t>
            </a:r>
            <a:r>
              <a:rPr lang="en-US" sz="2400" dirty="0" err="1"/>
              <a:t>tuxum</a:t>
            </a:r>
            <a:r>
              <a:rPr lang="en-US" sz="2400" dirty="0"/>
              <a:t>, </a:t>
            </a:r>
            <a:r>
              <a:rPr lang="en-US" sz="2400" dirty="0" err="1"/>
              <a:t>uzum</a:t>
            </a:r>
            <a:r>
              <a:rPr lang="en-US" sz="2400" dirty="0"/>
              <a:t>, </a:t>
            </a:r>
            <a:r>
              <a:rPr lang="en-US" sz="2400" dirty="0" err="1"/>
              <a:t>banan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sabzi </a:t>
            </a:r>
            <a:r>
              <a:rPr lang="en-US" sz="2400" dirty="0" err="1"/>
              <a:t>iste’molini</a:t>
            </a:r>
            <a:r>
              <a:rPr lang="en-US" sz="2400" dirty="0"/>
              <a:t> </a:t>
            </a:r>
            <a:r>
              <a:rPr lang="en-US" sz="2400" dirty="0" err="1"/>
              <a:t>doimiy</a:t>
            </a:r>
            <a:r>
              <a:rPr lang="en-US" sz="2400" dirty="0"/>
              <a:t> </a:t>
            </a:r>
            <a:r>
              <a:rPr lang="en-US" sz="2400" dirty="0" err="1"/>
              <a:t>ravishda</a:t>
            </a:r>
            <a:r>
              <a:rPr lang="en-US" sz="2400" dirty="0"/>
              <a:t> </a:t>
            </a:r>
            <a:r>
              <a:rPr lang="en-US" sz="2400" dirty="0" err="1"/>
              <a:t>ta’minlash</a:t>
            </a:r>
            <a:r>
              <a:rPr lang="en-US" sz="2400" dirty="0"/>
              <a:t> </a:t>
            </a:r>
            <a:r>
              <a:rPr lang="en-US" sz="2400" dirty="0" err="1"/>
              <a:t>kerak</a:t>
            </a:r>
            <a:r>
              <a:rPr lang="en-US" sz="2400" dirty="0"/>
              <a:t>.  </a:t>
            </a:r>
            <a:endParaRPr lang="ru-RU" sz="2000" dirty="0"/>
          </a:p>
          <a:p>
            <a:r>
              <a:rPr lang="en-US" sz="2400" b="1" dirty="0"/>
              <a:t>4 - </a:t>
            </a:r>
            <a:r>
              <a:rPr lang="en-US" sz="2400" b="1" dirty="0" err="1"/>
              <a:t>hafta</a:t>
            </a:r>
            <a:r>
              <a:rPr lang="en-US" sz="2400" b="1" dirty="0"/>
              <a:t>.</a:t>
            </a:r>
            <a:r>
              <a:rPr lang="en-US" sz="2400" dirty="0"/>
              <a:t>  </a:t>
            </a:r>
            <a:r>
              <a:rPr lang="en-US" sz="2400" dirty="0" err="1"/>
              <a:t>Homiladorlikning</a:t>
            </a:r>
            <a:r>
              <a:rPr lang="en-US" sz="2400" dirty="0"/>
              <a:t>  4  - </a:t>
            </a:r>
            <a:r>
              <a:rPr lang="en-US" sz="2400" dirty="0" err="1"/>
              <a:t>xaftasida</a:t>
            </a:r>
            <a:r>
              <a:rPr lang="en-US" sz="2400" dirty="0"/>
              <a:t>  </a:t>
            </a:r>
            <a:r>
              <a:rPr lang="en-US" sz="2400" dirty="0" err="1"/>
              <a:t>ovqatlanish</a:t>
            </a:r>
            <a:r>
              <a:rPr lang="en-US" sz="2400" dirty="0"/>
              <a:t>  </a:t>
            </a:r>
            <a:r>
              <a:rPr lang="en-US" sz="2400" dirty="0" err="1"/>
              <a:t>ratsioni</a:t>
            </a:r>
            <a:r>
              <a:rPr lang="en-US" sz="2400" dirty="0"/>
              <a:t>  3  - </a:t>
            </a:r>
            <a:r>
              <a:rPr lang="en-US" sz="2400" dirty="0" err="1"/>
              <a:t>haftadaligidan</a:t>
            </a:r>
            <a:r>
              <a:rPr lang="en-US" sz="2400" dirty="0"/>
              <a:t>  </a:t>
            </a:r>
            <a:r>
              <a:rPr lang="en-US" sz="2400" dirty="0" err="1"/>
              <a:t>farq</a:t>
            </a:r>
            <a:r>
              <a:rPr lang="en-US" sz="2400" dirty="0"/>
              <a:t>  </a:t>
            </a:r>
            <a:r>
              <a:rPr lang="en-US" sz="2400" dirty="0" err="1"/>
              <a:t>qilmasa</a:t>
            </a:r>
            <a:r>
              <a:rPr lang="en-US" sz="2400" dirty="0"/>
              <a:t>  ham,  </a:t>
            </a:r>
            <a:r>
              <a:rPr lang="en-US" sz="2400" dirty="0" err="1"/>
              <a:t>lekin</a:t>
            </a:r>
            <a:r>
              <a:rPr lang="en-US" sz="2400" dirty="0"/>
              <a:t>  </a:t>
            </a:r>
            <a:r>
              <a:rPr lang="en-US" sz="2400" dirty="0" err="1"/>
              <a:t>bu</a:t>
            </a:r>
            <a:r>
              <a:rPr lang="en-US" sz="2400" dirty="0"/>
              <a:t>  </a:t>
            </a:r>
            <a:r>
              <a:rPr lang="en-US" sz="2400" dirty="0" err="1"/>
              <a:t>davrda</a:t>
            </a:r>
            <a:r>
              <a:rPr lang="en-US" sz="2400" dirty="0"/>
              <a:t>  </a:t>
            </a:r>
            <a:r>
              <a:rPr lang="en-US" sz="2400" dirty="0" err="1"/>
              <a:t>kahva</a:t>
            </a:r>
            <a:r>
              <a:rPr lang="en-US" sz="2400" dirty="0"/>
              <a:t>  </a:t>
            </a:r>
            <a:r>
              <a:rPr lang="en-US" sz="2400" dirty="0" err="1"/>
              <a:t>ichishni</a:t>
            </a:r>
            <a:r>
              <a:rPr lang="en-US" sz="2400" dirty="0"/>
              <a:t>  </a:t>
            </a:r>
            <a:r>
              <a:rPr lang="en-US" sz="2400" dirty="0" err="1"/>
              <a:t>cheklash</a:t>
            </a:r>
            <a:r>
              <a:rPr lang="en-US" sz="2400" dirty="0"/>
              <a:t> </a:t>
            </a:r>
            <a:r>
              <a:rPr lang="en-US" sz="2400" dirty="0" err="1"/>
              <a:t>lozim</a:t>
            </a:r>
            <a:r>
              <a:rPr lang="en-US" sz="2400" dirty="0"/>
              <a:t>.  </a:t>
            </a:r>
            <a:r>
              <a:rPr lang="en-US" sz="2400" dirty="0" err="1"/>
              <a:t>Yuqoridagilardan</a:t>
            </a:r>
            <a:r>
              <a:rPr lang="en-US" sz="2400" dirty="0"/>
              <a:t>  </a:t>
            </a:r>
            <a:r>
              <a:rPr lang="en-US" sz="2400" dirty="0" err="1"/>
              <a:t>ko‘rinib</a:t>
            </a:r>
            <a:r>
              <a:rPr lang="en-US" sz="2400" dirty="0"/>
              <a:t>  </a:t>
            </a:r>
            <a:r>
              <a:rPr lang="en-US" sz="2400" dirty="0" err="1"/>
              <a:t>turibdiki</a:t>
            </a:r>
            <a:r>
              <a:rPr lang="en-US" sz="2400" dirty="0"/>
              <a:t>,  </a:t>
            </a:r>
            <a:r>
              <a:rPr lang="en-US" sz="2400" dirty="0" err="1"/>
              <a:t>homiladorlikning</a:t>
            </a:r>
            <a:r>
              <a:rPr lang="en-US" sz="2400" dirty="0"/>
              <a:t>  </a:t>
            </a:r>
            <a:r>
              <a:rPr lang="en-US" sz="2400" dirty="0" err="1"/>
              <a:t>birinchi</a:t>
            </a:r>
            <a:r>
              <a:rPr lang="en-US" sz="2400" dirty="0"/>
              <a:t> </a:t>
            </a:r>
            <a:r>
              <a:rPr lang="en-US" sz="2400" dirty="0" err="1"/>
              <a:t>oyida</a:t>
            </a:r>
            <a:r>
              <a:rPr lang="en-US" sz="2400" dirty="0"/>
              <a:t> </a:t>
            </a:r>
            <a:r>
              <a:rPr lang="en-US" sz="2400" dirty="0" err="1"/>
              <a:t>to‘g‘ri</a:t>
            </a:r>
            <a:r>
              <a:rPr lang="en-US" sz="2400" dirty="0"/>
              <a:t> </a:t>
            </a:r>
            <a:r>
              <a:rPr lang="en-US" sz="2400" dirty="0" err="1"/>
              <a:t>ovqatlanish</a:t>
            </a:r>
            <a:r>
              <a:rPr lang="en-US" sz="2400" dirty="0"/>
              <a:t> </a:t>
            </a:r>
            <a:r>
              <a:rPr lang="en-US" sz="2400" dirty="0" err="1"/>
              <a:t>tizimini</a:t>
            </a:r>
            <a:r>
              <a:rPr lang="en-US" sz="2400" dirty="0"/>
              <a:t> </a:t>
            </a:r>
            <a:r>
              <a:rPr lang="en-US" sz="2400" dirty="0" err="1"/>
              <a:t>tashkil</a:t>
            </a:r>
            <a:r>
              <a:rPr lang="en-US" sz="2400" dirty="0"/>
              <a:t> </a:t>
            </a:r>
            <a:r>
              <a:rPr lang="en-US" sz="2400" dirty="0" err="1"/>
              <a:t>etish</a:t>
            </a:r>
            <a:r>
              <a:rPr lang="en-US" sz="2400" dirty="0"/>
              <a:t> </a:t>
            </a:r>
            <a:r>
              <a:rPr lang="en-US" sz="2400" dirty="0" err="1"/>
              <a:t>qiyinchiliklar</a:t>
            </a:r>
            <a:r>
              <a:rPr lang="en-US" sz="2400" dirty="0"/>
              <a:t> </a:t>
            </a:r>
            <a:r>
              <a:rPr lang="en-US" sz="2400" dirty="0" err="1"/>
              <a:t>tug‘dirmaydi</a:t>
            </a:r>
            <a:r>
              <a:rPr lang="en-US" sz="2400" dirty="0"/>
              <a:t>.</a:t>
            </a:r>
            <a:endParaRPr lang="ru-RU" sz="2000" dirty="0"/>
          </a:p>
          <a:p>
            <a:pPr algn="l">
              <a:lnSpc>
                <a:spcPts val="3499"/>
              </a:lnSpc>
            </a:pPr>
            <a:endParaRPr lang="en-US" sz="2499" dirty="0">
              <a:solidFill>
                <a:srgbClr val="3B365F"/>
              </a:solidFill>
              <a:latin typeface="Coco Gothic"/>
              <a:ea typeface="Coco Gothic"/>
              <a:cs typeface="Coco Gothic"/>
              <a:sym typeface="Coco Gothic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81C5F39B-0886-2643-F166-3E7CBD5EC615}"/>
              </a:ext>
            </a:extLst>
          </p:cNvPr>
          <p:cNvSpPr txBox="1"/>
          <p:nvPr/>
        </p:nvSpPr>
        <p:spPr>
          <a:xfrm>
            <a:off x="7237761" y="495757"/>
            <a:ext cx="9202901" cy="34258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9100"/>
              </a:lnSpc>
            </a:pPr>
            <a:r>
              <a:rPr lang="en-US" sz="6500" dirty="0" err="1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Homilador</a:t>
            </a:r>
            <a:r>
              <a:rPr lang="en-US" sz="6500" dirty="0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 </a:t>
            </a:r>
            <a:r>
              <a:rPr lang="en-US" sz="6500" dirty="0" err="1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ayollar</a:t>
            </a:r>
            <a:r>
              <a:rPr lang="en-US" sz="6500" dirty="0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 </a:t>
            </a:r>
            <a:r>
              <a:rPr lang="en-US" sz="6500" dirty="0" err="1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uchun</a:t>
            </a:r>
            <a:r>
              <a:rPr lang="en-US" sz="6500" dirty="0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 </a:t>
            </a:r>
            <a:r>
              <a:rPr lang="en-US" sz="6500" dirty="0" err="1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ovqatlanish</a:t>
            </a:r>
            <a:r>
              <a:rPr lang="en-US" sz="6500" dirty="0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 </a:t>
            </a:r>
            <a:r>
              <a:rPr lang="en-US" sz="6500" dirty="0" err="1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talablari</a:t>
            </a:r>
            <a:endParaRPr lang="en-US" sz="6500" dirty="0">
              <a:solidFill>
                <a:srgbClr val="3B365F"/>
              </a:solidFill>
              <a:latin typeface="TAN Headline"/>
              <a:ea typeface="TAN Headline"/>
              <a:cs typeface="TAN Headline"/>
              <a:sym typeface="TAN Headline"/>
            </a:endParaRPr>
          </a:p>
        </p:txBody>
      </p:sp>
    </p:spTree>
    <p:extLst>
      <p:ext uri="{BB962C8B-B14F-4D97-AF65-F5344CB8AC3E}">
        <p14:creationId xmlns:p14="http://schemas.microsoft.com/office/powerpoint/2010/main" val="1607527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B54D47-7F19-33B3-51CF-D8F93BAC2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72D58599-6E77-FCDB-9B59-1B28D6F8ED3C}"/>
              </a:ext>
            </a:extLst>
          </p:cNvPr>
          <p:cNvSpPr/>
          <p:nvPr/>
        </p:nvSpPr>
        <p:spPr>
          <a:xfrm rot="-441338" flipH="1">
            <a:off x="8023686" y="-2242638"/>
            <a:ext cx="12395216" cy="7780208"/>
          </a:xfrm>
          <a:custGeom>
            <a:avLst/>
            <a:gdLst/>
            <a:ahLst/>
            <a:cxnLst/>
            <a:rect l="l" t="t" r="r" b="b"/>
            <a:pathLst>
              <a:path w="12395216" h="7780208">
                <a:moveTo>
                  <a:pt x="12395216" y="0"/>
                </a:moveTo>
                <a:lnTo>
                  <a:pt x="0" y="0"/>
                </a:lnTo>
                <a:lnTo>
                  <a:pt x="0" y="7780208"/>
                </a:lnTo>
                <a:lnTo>
                  <a:pt x="12395216" y="7780208"/>
                </a:lnTo>
                <a:lnTo>
                  <a:pt x="12395216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8793265B-93AC-6C86-5FBC-68F4889EC8A7}"/>
              </a:ext>
            </a:extLst>
          </p:cNvPr>
          <p:cNvSpPr/>
          <p:nvPr/>
        </p:nvSpPr>
        <p:spPr>
          <a:xfrm rot="-441338" flipH="1">
            <a:off x="-2312376" y="2408919"/>
            <a:ext cx="12395216" cy="7780208"/>
          </a:xfrm>
          <a:custGeom>
            <a:avLst/>
            <a:gdLst/>
            <a:ahLst/>
            <a:cxnLst/>
            <a:rect l="l" t="t" r="r" b="b"/>
            <a:pathLst>
              <a:path w="12395216" h="7780208">
                <a:moveTo>
                  <a:pt x="12395216" y="0"/>
                </a:moveTo>
                <a:lnTo>
                  <a:pt x="0" y="0"/>
                </a:lnTo>
                <a:lnTo>
                  <a:pt x="0" y="7780207"/>
                </a:lnTo>
                <a:lnTo>
                  <a:pt x="12395216" y="7780207"/>
                </a:lnTo>
                <a:lnTo>
                  <a:pt x="12395216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C19A0C10-8BA8-EE51-9363-DBADF2748CEA}"/>
              </a:ext>
            </a:extLst>
          </p:cNvPr>
          <p:cNvSpPr/>
          <p:nvPr/>
        </p:nvSpPr>
        <p:spPr>
          <a:xfrm rot="-591004">
            <a:off x="12640107" y="-3454017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2" y="0"/>
                </a:lnTo>
                <a:lnTo>
                  <a:pt x="9743832" y="10202966"/>
                </a:lnTo>
                <a:lnTo>
                  <a:pt x="0" y="1020296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FCC6A4DB-FBDD-4F93-62EA-8E674026E2C9}"/>
              </a:ext>
            </a:extLst>
          </p:cNvPr>
          <p:cNvSpPr/>
          <p:nvPr/>
        </p:nvSpPr>
        <p:spPr>
          <a:xfrm>
            <a:off x="476888" y="114300"/>
            <a:ext cx="6816687" cy="3763256"/>
          </a:xfrm>
          <a:custGeom>
            <a:avLst/>
            <a:gdLst/>
            <a:ahLst/>
            <a:cxnLst/>
            <a:rect l="l" t="t" r="r" b="b"/>
            <a:pathLst>
              <a:path w="6816687" h="4114800">
                <a:moveTo>
                  <a:pt x="0" y="0"/>
                </a:moveTo>
                <a:lnTo>
                  <a:pt x="6816686" y="0"/>
                </a:lnTo>
                <a:lnTo>
                  <a:pt x="6816686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4DFC189E-1EB2-B329-4E70-FF0BE351FDF0}"/>
              </a:ext>
            </a:extLst>
          </p:cNvPr>
          <p:cNvSpPr/>
          <p:nvPr/>
        </p:nvSpPr>
        <p:spPr>
          <a:xfrm rot="-1260975">
            <a:off x="10370396" y="3941747"/>
            <a:ext cx="2598678" cy="3270648"/>
          </a:xfrm>
          <a:custGeom>
            <a:avLst/>
            <a:gdLst/>
            <a:ahLst/>
            <a:cxnLst/>
            <a:rect l="l" t="t" r="r" b="b"/>
            <a:pathLst>
              <a:path w="2598678" h="3270648">
                <a:moveTo>
                  <a:pt x="0" y="0"/>
                </a:moveTo>
                <a:lnTo>
                  <a:pt x="2598678" y="0"/>
                </a:lnTo>
                <a:lnTo>
                  <a:pt x="2598678" y="3270648"/>
                </a:lnTo>
                <a:lnTo>
                  <a:pt x="0" y="3270648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69A4662B-B2E4-B357-641D-889D47BEED95}"/>
              </a:ext>
            </a:extLst>
          </p:cNvPr>
          <p:cNvSpPr txBox="1"/>
          <p:nvPr/>
        </p:nvSpPr>
        <p:spPr>
          <a:xfrm>
            <a:off x="1122678" y="3755338"/>
            <a:ext cx="15488921" cy="50012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2000" b="1" dirty="0"/>
              <a:t>5 - </a:t>
            </a:r>
            <a:r>
              <a:rPr lang="en-US" sz="2000" b="1" dirty="0" err="1"/>
              <a:t>hafta</a:t>
            </a:r>
            <a:r>
              <a:rPr lang="en-US" sz="2000" b="1" dirty="0"/>
              <a:t>.</a:t>
            </a:r>
            <a:r>
              <a:rPr lang="en-US" sz="2000" dirty="0"/>
              <a:t>  Bu </a:t>
            </a:r>
            <a:r>
              <a:rPr lang="en-US" sz="2000" dirty="0" err="1"/>
              <a:t>davrga</a:t>
            </a:r>
            <a:r>
              <a:rPr lang="en-US" sz="2000" dirty="0"/>
              <a:t> </a:t>
            </a:r>
            <a:r>
              <a:rPr lang="en-US" sz="2000" dirty="0" err="1"/>
              <a:t>kelib</a:t>
            </a:r>
            <a:r>
              <a:rPr lang="en-US" sz="2000" dirty="0"/>
              <a:t>  </a:t>
            </a:r>
            <a:r>
              <a:rPr lang="en-US" sz="2000" dirty="0" err="1"/>
              <a:t>homiladorlik</a:t>
            </a:r>
            <a:r>
              <a:rPr lang="en-US" sz="2000" dirty="0"/>
              <a:t> </a:t>
            </a:r>
            <a:r>
              <a:rPr lang="en-US" sz="2000" dirty="0" err="1"/>
              <a:t>toksikozi</a:t>
            </a:r>
            <a:r>
              <a:rPr lang="en-US" sz="2000" dirty="0"/>
              <a:t> </a:t>
            </a:r>
            <a:r>
              <a:rPr lang="en-US" sz="2000" dirty="0" err="1"/>
              <a:t>boshlanishi</a:t>
            </a:r>
            <a:r>
              <a:rPr lang="en-US" sz="2000" dirty="0"/>
              <a:t> </a:t>
            </a:r>
            <a:r>
              <a:rPr lang="en-US" sz="2000" dirty="0" err="1"/>
              <a:t>mumkin</a:t>
            </a:r>
            <a:r>
              <a:rPr lang="en-US" sz="2000" dirty="0"/>
              <a:t>. Bu  </a:t>
            </a:r>
            <a:r>
              <a:rPr lang="en-US" sz="2000" dirty="0" err="1"/>
              <a:t>holatni</a:t>
            </a:r>
            <a:r>
              <a:rPr lang="en-US" sz="2000" dirty="0"/>
              <a:t>  </a:t>
            </a:r>
            <a:r>
              <a:rPr lang="en-US" sz="2000" dirty="0" err="1"/>
              <a:t>yengillashtirish</a:t>
            </a:r>
            <a:r>
              <a:rPr lang="en-US" sz="2000" dirty="0"/>
              <a:t>  </a:t>
            </a:r>
            <a:r>
              <a:rPr lang="en-US" sz="2000" dirty="0" err="1"/>
              <a:t>maqsadida</a:t>
            </a:r>
            <a:r>
              <a:rPr lang="en-US" sz="2000" dirty="0"/>
              <a:t>  </a:t>
            </a:r>
            <a:r>
              <a:rPr lang="en-US" sz="2000" dirty="0" err="1"/>
              <a:t>kundalik</a:t>
            </a:r>
            <a:r>
              <a:rPr lang="en-US" sz="2000" dirty="0"/>
              <a:t>  </a:t>
            </a:r>
            <a:r>
              <a:rPr lang="en-US" sz="2000" dirty="0" err="1"/>
              <a:t>ovqatlanish</a:t>
            </a:r>
            <a:r>
              <a:rPr lang="en-US" sz="2000" dirty="0"/>
              <a:t>  </a:t>
            </a:r>
            <a:r>
              <a:rPr lang="en-US" sz="2000" dirty="0" err="1"/>
              <a:t>taomnomasini</a:t>
            </a:r>
            <a:r>
              <a:rPr lang="en-US" sz="2000" dirty="0"/>
              <a:t> </a:t>
            </a:r>
            <a:r>
              <a:rPr lang="en-US" sz="2000" dirty="0" err="1"/>
              <a:t>biroz</a:t>
            </a:r>
            <a:r>
              <a:rPr lang="en-US" sz="2000" dirty="0"/>
              <a:t>  </a:t>
            </a:r>
            <a:r>
              <a:rPr lang="en-US" sz="2000" dirty="0" err="1"/>
              <a:t>o‘zgartirish</a:t>
            </a:r>
            <a:r>
              <a:rPr lang="en-US" sz="2000" dirty="0"/>
              <a:t>  </a:t>
            </a:r>
            <a:r>
              <a:rPr lang="en-US" sz="2000" dirty="0" err="1"/>
              <a:t>maqsadga</a:t>
            </a:r>
            <a:r>
              <a:rPr lang="en-US" sz="2000" dirty="0"/>
              <a:t>  </a:t>
            </a:r>
            <a:r>
              <a:rPr lang="en-US" sz="2000" dirty="0" err="1"/>
              <a:t>muvofiq</a:t>
            </a:r>
            <a:r>
              <a:rPr lang="en-US" sz="2000" dirty="0"/>
              <a:t>.  </a:t>
            </a:r>
            <a:r>
              <a:rPr lang="en-US" sz="2000" dirty="0" err="1"/>
              <a:t>Ushbu</a:t>
            </a:r>
            <a:r>
              <a:rPr lang="en-US" sz="2000" dirty="0"/>
              <a:t>  </a:t>
            </a:r>
            <a:r>
              <a:rPr lang="en-US" sz="2000" dirty="0" err="1"/>
              <a:t>maqsadda</a:t>
            </a:r>
            <a:r>
              <a:rPr lang="en-US" sz="2000" dirty="0"/>
              <a:t>,  </a:t>
            </a:r>
            <a:r>
              <a:rPr lang="en-US" sz="2000" dirty="0" err="1"/>
              <a:t>go‘sht</a:t>
            </a:r>
            <a:r>
              <a:rPr lang="en-US" sz="2000" dirty="0"/>
              <a:t>,  </a:t>
            </a:r>
            <a:r>
              <a:rPr lang="en-US" sz="2000" dirty="0" err="1"/>
              <a:t>tuxum</a:t>
            </a:r>
            <a:r>
              <a:rPr lang="en-US" sz="2000" dirty="0"/>
              <a:t>  </a:t>
            </a:r>
            <a:r>
              <a:rPr lang="en-US" sz="2000" dirty="0" err="1"/>
              <a:t>va</a:t>
            </a:r>
            <a:r>
              <a:rPr lang="en-US" sz="2000" dirty="0"/>
              <a:t>  </a:t>
            </a:r>
            <a:r>
              <a:rPr lang="en-US" sz="2000" dirty="0" err="1"/>
              <a:t>hayvon</a:t>
            </a:r>
            <a:r>
              <a:rPr lang="en-US" sz="2000" dirty="0"/>
              <a:t> </a:t>
            </a:r>
            <a:r>
              <a:rPr lang="en-US" sz="2000" dirty="0" err="1"/>
              <a:t>oqsillarini</a:t>
            </a:r>
            <a:r>
              <a:rPr lang="en-US" sz="2000" dirty="0"/>
              <a:t>  -  </a:t>
            </a:r>
            <a:r>
              <a:rPr lang="en-US" sz="2000" dirty="0" err="1"/>
              <a:t>yong‘oq</a:t>
            </a:r>
            <a:r>
              <a:rPr lang="en-US" sz="2000" dirty="0"/>
              <a:t>,  soya  </a:t>
            </a:r>
            <a:r>
              <a:rPr lang="en-US" sz="2000" dirty="0" err="1"/>
              <a:t>va</a:t>
            </a:r>
            <a:r>
              <a:rPr lang="en-US" sz="2000" dirty="0"/>
              <a:t>  </a:t>
            </a:r>
            <a:r>
              <a:rPr lang="en-US" sz="2000" dirty="0" err="1"/>
              <a:t>boshqa</a:t>
            </a:r>
            <a:r>
              <a:rPr lang="en-US" sz="2000" dirty="0"/>
              <a:t>  </a:t>
            </a:r>
            <a:r>
              <a:rPr lang="en-US" sz="2000" dirty="0" err="1"/>
              <a:t>dukkakli</a:t>
            </a:r>
            <a:r>
              <a:rPr lang="en-US" sz="2000" dirty="0"/>
              <a:t>  </a:t>
            </a:r>
            <a:r>
              <a:rPr lang="en-US" sz="2000" dirty="0" err="1"/>
              <a:t>mahsulotlar</a:t>
            </a:r>
            <a:r>
              <a:rPr lang="en-US" sz="2000" dirty="0"/>
              <a:t>  </a:t>
            </a:r>
            <a:r>
              <a:rPr lang="en-US" sz="2000" dirty="0" err="1"/>
              <a:t>bilan</a:t>
            </a:r>
            <a:r>
              <a:rPr lang="en-US" sz="2000" dirty="0"/>
              <a:t>  </a:t>
            </a:r>
            <a:r>
              <a:rPr lang="en-US" sz="2000" dirty="0" err="1"/>
              <a:t>almashtirish</a:t>
            </a:r>
            <a:r>
              <a:rPr lang="en-US" sz="2000" dirty="0"/>
              <a:t> </a:t>
            </a:r>
            <a:r>
              <a:rPr lang="en-US" sz="2000" dirty="0" err="1"/>
              <a:t>hamda</a:t>
            </a:r>
            <a:r>
              <a:rPr lang="en-US" sz="2000" dirty="0"/>
              <a:t>  </a:t>
            </a:r>
            <a:r>
              <a:rPr lang="en-US" sz="2000" dirty="0" err="1"/>
              <a:t>sut</a:t>
            </a:r>
            <a:r>
              <a:rPr lang="en-US" sz="2000" dirty="0"/>
              <a:t>  </a:t>
            </a:r>
            <a:r>
              <a:rPr lang="en-US" sz="2000" dirty="0" err="1"/>
              <a:t>o‘rniga</a:t>
            </a:r>
            <a:r>
              <a:rPr lang="en-US" sz="2000" dirty="0"/>
              <a:t>  yogurt  </a:t>
            </a:r>
            <a:r>
              <a:rPr lang="en-US" sz="2000" dirty="0" err="1"/>
              <a:t>va</a:t>
            </a:r>
            <a:r>
              <a:rPr lang="en-US" sz="2000" dirty="0"/>
              <a:t>  </a:t>
            </a:r>
            <a:r>
              <a:rPr lang="en-US" sz="2000" dirty="0" err="1"/>
              <a:t>pishloq</a:t>
            </a:r>
            <a:r>
              <a:rPr lang="en-US" sz="2000" dirty="0"/>
              <a:t>  </a:t>
            </a:r>
            <a:r>
              <a:rPr lang="en-US" sz="2000" dirty="0" err="1"/>
              <a:t>iste’mol</a:t>
            </a:r>
            <a:r>
              <a:rPr lang="en-US" sz="2000" dirty="0"/>
              <a:t>  </a:t>
            </a:r>
            <a:r>
              <a:rPr lang="en-US" sz="2000" dirty="0" err="1"/>
              <a:t>qilish</a:t>
            </a:r>
            <a:r>
              <a:rPr lang="en-US" sz="2000" dirty="0"/>
              <a:t>  </a:t>
            </a:r>
            <a:r>
              <a:rPr lang="en-US" sz="2000" dirty="0" err="1"/>
              <a:t>kerak</a:t>
            </a:r>
            <a:r>
              <a:rPr lang="en-US" sz="2000" dirty="0"/>
              <a:t>.  </a:t>
            </a:r>
            <a:r>
              <a:rPr lang="en-US" sz="2000" dirty="0" err="1"/>
              <a:t>Ovqatlanish</a:t>
            </a:r>
            <a:r>
              <a:rPr lang="en-US" sz="2000" dirty="0"/>
              <a:t> </a:t>
            </a:r>
            <a:r>
              <a:rPr lang="en-US" sz="2000" dirty="0" err="1"/>
              <a:t>ratsioniga</a:t>
            </a:r>
            <a:r>
              <a:rPr lang="en-US" sz="2000" dirty="0"/>
              <a:t> sabzi, mango </a:t>
            </a:r>
            <a:r>
              <a:rPr lang="en-US" sz="2000" dirty="0" err="1"/>
              <a:t>va</a:t>
            </a:r>
            <a:r>
              <a:rPr lang="en-US" sz="2000" dirty="0"/>
              <a:t> </a:t>
            </a:r>
            <a:r>
              <a:rPr lang="en-US" sz="2000" dirty="0" err="1"/>
              <a:t>o‘rik</a:t>
            </a:r>
            <a:r>
              <a:rPr lang="en-US" sz="2000" dirty="0"/>
              <a:t> </a:t>
            </a:r>
            <a:r>
              <a:rPr lang="en-US" sz="2000" dirty="0" err="1"/>
              <a:t>qo‘shish</a:t>
            </a:r>
            <a:r>
              <a:rPr lang="en-US" sz="2000" dirty="0"/>
              <a:t> </a:t>
            </a:r>
            <a:r>
              <a:rPr lang="en-US" sz="2000" dirty="0" err="1"/>
              <a:t>foydadan</a:t>
            </a:r>
            <a:r>
              <a:rPr lang="en-US" sz="2000" dirty="0"/>
              <a:t> </a:t>
            </a:r>
            <a:r>
              <a:rPr lang="en-US" sz="2000" dirty="0" err="1"/>
              <a:t>xoli</a:t>
            </a:r>
            <a:r>
              <a:rPr lang="en-US" sz="2000" dirty="0"/>
              <a:t> </a:t>
            </a:r>
            <a:r>
              <a:rPr lang="en-US" sz="2000" dirty="0" err="1"/>
              <a:t>bo‘lmaydi</a:t>
            </a:r>
            <a:endParaRPr lang="en-US" sz="2000" dirty="0"/>
          </a:p>
          <a:p>
            <a:r>
              <a:rPr lang="en-US" sz="2000" b="1" dirty="0"/>
              <a:t>6 - </a:t>
            </a:r>
            <a:r>
              <a:rPr lang="en-US" sz="2000" b="1" dirty="0" err="1"/>
              <a:t>hafta</a:t>
            </a:r>
            <a:r>
              <a:rPr lang="en-US" sz="2000" b="1" dirty="0"/>
              <a:t>.</a:t>
            </a:r>
            <a:r>
              <a:rPr lang="en-US" sz="2000" dirty="0"/>
              <a:t>  Bu  </a:t>
            </a:r>
            <a:r>
              <a:rPr lang="en-US" sz="2000" dirty="0" err="1"/>
              <a:t>davrga</a:t>
            </a:r>
            <a:r>
              <a:rPr lang="en-US" sz="2000" dirty="0"/>
              <a:t>  </a:t>
            </a:r>
            <a:r>
              <a:rPr lang="en-US" sz="2000" dirty="0" err="1"/>
              <a:t>kelib</a:t>
            </a:r>
            <a:r>
              <a:rPr lang="en-US" sz="2000" dirty="0"/>
              <a:t>  </a:t>
            </a:r>
            <a:r>
              <a:rPr lang="en-US" sz="2000" dirty="0" err="1"/>
              <a:t>ba’zan</a:t>
            </a:r>
            <a:r>
              <a:rPr lang="en-US" sz="2000" dirty="0"/>
              <a:t>  </a:t>
            </a:r>
            <a:r>
              <a:rPr lang="en-US" sz="2000" dirty="0" err="1"/>
              <a:t>toksikoz</a:t>
            </a:r>
            <a:r>
              <a:rPr lang="en-US" sz="2000" dirty="0"/>
              <a:t>  </a:t>
            </a:r>
            <a:r>
              <a:rPr lang="en-US" sz="2000" dirty="0" err="1"/>
              <a:t>avjida</a:t>
            </a:r>
            <a:r>
              <a:rPr lang="en-US" sz="2000" dirty="0"/>
              <a:t>.  Shu  </a:t>
            </a:r>
            <a:r>
              <a:rPr lang="en-US" sz="2000" dirty="0" err="1"/>
              <a:t>sababli</a:t>
            </a:r>
            <a:r>
              <a:rPr lang="en-US" sz="2000" dirty="0"/>
              <a:t>  </a:t>
            </a:r>
            <a:r>
              <a:rPr lang="en-US" sz="2000" dirty="0" err="1"/>
              <a:t>kunlik</a:t>
            </a:r>
            <a:r>
              <a:rPr lang="en-US" sz="2000" dirty="0"/>
              <a:t> </a:t>
            </a:r>
            <a:r>
              <a:rPr lang="en-US" sz="2000" dirty="0" err="1"/>
              <a:t>ovqatlanish</a:t>
            </a:r>
            <a:r>
              <a:rPr lang="en-US" sz="2000" dirty="0"/>
              <a:t>  </a:t>
            </a:r>
            <a:r>
              <a:rPr lang="en-US" sz="2000" dirty="0" err="1"/>
              <a:t>taomnomasini</a:t>
            </a:r>
            <a:r>
              <a:rPr lang="en-US" sz="2000" dirty="0"/>
              <a:t>  </a:t>
            </a:r>
            <a:r>
              <a:rPr lang="en-US" sz="2000" dirty="0" err="1"/>
              <a:t>ertalabdan</a:t>
            </a:r>
            <a:r>
              <a:rPr lang="en-US" sz="2000" dirty="0"/>
              <a:t>  </a:t>
            </a:r>
            <a:r>
              <a:rPr lang="en-US" sz="2000" dirty="0" err="1"/>
              <a:t>yengil</a:t>
            </a:r>
            <a:r>
              <a:rPr lang="en-US" sz="2000" dirty="0"/>
              <a:t>  </a:t>
            </a:r>
            <a:r>
              <a:rPr lang="en-US" sz="2000" dirty="0" err="1"/>
              <a:t>hazm</a:t>
            </a:r>
            <a:r>
              <a:rPr lang="en-US" sz="2000" dirty="0"/>
              <a:t>  </a:t>
            </a:r>
            <a:r>
              <a:rPr lang="en-US" sz="2000" dirty="0" err="1"/>
              <a:t>bo‘luvchi</a:t>
            </a:r>
            <a:r>
              <a:rPr lang="en-US" sz="2000" dirty="0"/>
              <a:t>  </a:t>
            </a:r>
            <a:r>
              <a:rPr lang="en-US" sz="2000" dirty="0" err="1"/>
              <a:t>mahsulotlardan</a:t>
            </a:r>
            <a:r>
              <a:rPr lang="en-US" sz="2000" dirty="0"/>
              <a:t> </a:t>
            </a:r>
            <a:r>
              <a:rPr lang="en-US" sz="2000" dirty="0" err="1"/>
              <a:t>boshlash</a:t>
            </a:r>
            <a:r>
              <a:rPr lang="en-US" sz="2000" dirty="0"/>
              <a:t>  </a:t>
            </a:r>
            <a:r>
              <a:rPr lang="en-US" sz="2000" dirty="0" err="1"/>
              <a:t>foydali</a:t>
            </a:r>
            <a:r>
              <a:rPr lang="en-US" sz="2000" dirty="0"/>
              <a:t>.  </a:t>
            </a:r>
            <a:r>
              <a:rPr lang="en-US" sz="2000" dirty="0" err="1"/>
              <a:t>Ularni</a:t>
            </a:r>
            <a:r>
              <a:rPr lang="en-US" sz="2000" dirty="0"/>
              <a:t>  </a:t>
            </a:r>
            <a:r>
              <a:rPr lang="en-US" sz="2000" dirty="0" err="1"/>
              <a:t>uyg‘onib</a:t>
            </a:r>
            <a:r>
              <a:rPr lang="en-US" sz="2000" dirty="0"/>
              <a:t>  </a:t>
            </a:r>
            <a:r>
              <a:rPr lang="en-US" sz="2000" dirty="0" err="1"/>
              <a:t>yuvingandan</a:t>
            </a:r>
            <a:r>
              <a:rPr lang="en-US" sz="2000" dirty="0"/>
              <a:t>  </a:t>
            </a:r>
            <a:r>
              <a:rPr lang="en-US" sz="2000" dirty="0" err="1"/>
              <a:t>so‘ng</a:t>
            </a:r>
            <a:r>
              <a:rPr lang="en-US" sz="2000" dirty="0"/>
              <a:t>  </a:t>
            </a:r>
            <a:r>
              <a:rPr lang="en-US" sz="2000" dirty="0" err="1"/>
              <a:t>darhol</a:t>
            </a:r>
            <a:r>
              <a:rPr lang="en-US" sz="2000" dirty="0"/>
              <a:t>  </a:t>
            </a:r>
            <a:r>
              <a:rPr lang="en-US" sz="2000" dirty="0" err="1"/>
              <a:t>iste’mol</a:t>
            </a:r>
            <a:r>
              <a:rPr lang="en-US" sz="2000" dirty="0"/>
              <a:t>  </a:t>
            </a:r>
            <a:r>
              <a:rPr lang="en-US" sz="2000" dirty="0" err="1"/>
              <a:t>qilish</a:t>
            </a:r>
            <a:r>
              <a:rPr lang="en-US" sz="2000" dirty="0"/>
              <a:t> </a:t>
            </a:r>
            <a:r>
              <a:rPr lang="en-US" sz="2000" dirty="0" err="1"/>
              <a:t>kerak</a:t>
            </a:r>
            <a:r>
              <a:rPr lang="en-US" sz="2000" dirty="0"/>
              <a:t>. Bu </a:t>
            </a:r>
            <a:r>
              <a:rPr lang="en-US" sz="2000" dirty="0" err="1"/>
              <a:t>bosqichda</a:t>
            </a:r>
            <a:r>
              <a:rPr lang="en-US" sz="2000" dirty="0"/>
              <a:t> </a:t>
            </a:r>
            <a:r>
              <a:rPr lang="en-US" sz="2000" dirty="0" err="1"/>
              <a:t>ko‘proq</a:t>
            </a:r>
            <a:r>
              <a:rPr lang="en-US" sz="2000" dirty="0"/>
              <a:t> </a:t>
            </a:r>
            <a:r>
              <a:rPr lang="en-US" sz="2000" dirty="0" err="1"/>
              <a:t>suyuqlik</a:t>
            </a:r>
            <a:r>
              <a:rPr lang="en-US" sz="2000" dirty="0"/>
              <a:t> </a:t>
            </a:r>
            <a:r>
              <a:rPr lang="en-US" sz="2000" dirty="0" err="1"/>
              <a:t>ichish</a:t>
            </a:r>
            <a:r>
              <a:rPr lang="en-US" sz="2000" dirty="0"/>
              <a:t> (</a:t>
            </a:r>
            <a:r>
              <a:rPr lang="en-US" sz="2000" dirty="0" err="1"/>
              <a:t>kunda</a:t>
            </a:r>
            <a:r>
              <a:rPr lang="en-US" sz="2000" dirty="0"/>
              <a:t> </a:t>
            </a:r>
            <a:r>
              <a:rPr lang="en-US" sz="2000" dirty="0" err="1"/>
              <a:t>kamida</a:t>
            </a:r>
            <a:r>
              <a:rPr lang="en-US" sz="2000" dirty="0"/>
              <a:t> 8 </a:t>
            </a:r>
            <a:r>
              <a:rPr lang="en-US" sz="2000" dirty="0" err="1"/>
              <a:t>stakan</a:t>
            </a:r>
            <a:r>
              <a:rPr lang="en-US" sz="2000" dirty="0"/>
              <a:t>) </a:t>
            </a:r>
            <a:r>
              <a:rPr lang="en-US" sz="2000" dirty="0" err="1"/>
              <a:t>lozim</a:t>
            </a:r>
            <a:r>
              <a:rPr lang="en-US" sz="2000" dirty="0"/>
              <a:t>. </a:t>
            </a:r>
            <a:endParaRPr lang="ru-RU" sz="2000" dirty="0"/>
          </a:p>
          <a:p>
            <a:r>
              <a:rPr lang="en-US" sz="2000" b="1" dirty="0"/>
              <a:t>9 - 10  </a:t>
            </a:r>
            <a:r>
              <a:rPr lang="en-US" sz="2000" b="1" dirty="0" err="1"/>
              <a:t>hafta</a:t>
            </a:r>
            <a:r>
              <a:rPr lang="en-US" sz="2000" b="1" dirty="0"/>
              <a:t>.</a:t>
            </a:r>
            <a:r>
              <a:rPr lang="en-US" sz="2000" dirty="0"/>
              <a:t>  Bu  </a:t>
            </a:r>
            <a:r>
              <a:rPr lang="en-US" sz="2000" dirty="0" err="1"/>
              <a:t>davrda</a:t>
            </a:r>
            <a:r>
              <a:rPr lang="en-US" sz="2000" dirty="0"/>
              <a:t>  </a:t>
            </a:r>
            <a:r>
              <a:rPr lang="en-US" sz="2000" dirty="0" err="1"/>
              <a:t>donli</a:t>
            </a:r>
            <a:r>
              <a:rPr lang="en-US" sz="2000" dirty="0"/>
              <a:t>  </a:t>
            </a:r>
            <a:r>
              <a:rPr lang="en-US" sz="2000" dirty="0" err="1"/>
              <a:t>mahsulotlardan</a:t>
            </a:r>
            <a:r>
              <a:rPr lang="en-US" sz="2000" dirty="0"/>
              <a:t>,  </a:t>
            </a:r>
            <a:r>
              <a:rPr lang="en-US" sz="2000" dirty="0" err="1"/>
              <a:t>bug‘doydan</a:t>
            </a:r>
            <a:r>
              <a:rPr lang="en-US" sz="2000" dirty="0"/>
              <a:t>  </a:t>
            </a:r>
            <a:r>
              <a:rPr lang="en-US" sz="2000" dirty="0" err="1"/>
              <a:t>tayyorlangan</a:t>
            </a:r>
            <a:r>
              <a:rPr lang="en-US" sz="2000" dirty="0"/>
              <a:t> </a:t>
            </a:r>
            <a:r>
              <a:rPr lang="en-US" sz="2000" dirty="0" err="1"/>
              <a:t>bo‘tqalarga</a:t>
            </a:r>
            <a:r>
              <a:rPr lang="en-US" sz="2000" dirty="0"/>
              <a:t> </a:t>
            </a:r>
            <a:r>
              <a:rPr lang="en-US" sz="2000" dirty="0" err="1"/>
              <a:t>e’tibor</a:t>
            </a:r>
            <a:r>
              <a:rPr lang="en-US" sz="2000" dirty="0"/>
              <a:t>  </a:t>
            </a:r>
            <a:r>
              <a:rPr lang="en-US" sz="2000" dirty="0" err="1"/>
              <a:t>qaratish</a:t>
            </a:r>
            <a:r>
              <a:rPr lang="en-US" sz="2000" dirty="0"/>
              <a:t>  </a:t>
            </a:r>
            <a:r>
              <a:rPr lang="en-US" sz="2000" dirty="0" err="1"/>
              <a:t>kerak</a:t>
            </a:r>
            <a:r>
              <a:rPr lang="en-US" sz="2000" dirty="0"/>
              <a:t>.  </a:t>
            </a:r>
            <a:r>
              <a:rPr lang="en-US" sz="2000" dirty="0" err="1"/>
              <a:t>Shuningdek</a:t>
            </a:r>
            <a:r>
              <a:rPr lang="en-US" sz="2000" dirty="0"/>
              <a:t>,  </a:t>
            </a:r>
            <a:r>
              <a:rPr lang="en-US" sz="2000" dirty="0" err="1"/>
              <a:t>ushbu</a:t>
            </a:r>
            <a:r>
              <a:rPr lang="en-US" sz="2000" dirty="0"/>
              <a:t> </a:t>
            </a:r>
            <a:r>
              <a:rPr lang="en-US" sz="2000" dirty="0" err="1"/>
              <a:t>bosqichda</a:t>
            </a:r>
            <a:r>
              <a:rPr lang="en-US" sz="2000" dirty="0"/>
              <a:t>  </a:t>
            </a:r>
            <a:r>
              <a:rPr lang="en-US" sz="2000" dirty="0" err="1"/>
              <a:t>homilador</a:t>
            </a:r>
            <a:r>
              <a:rPr lang="en-US" sz="2000" dirty="0"/>
              <a:t> </a:t>
            </a:r>
            <a:r>
              <a:rPr lang="en-US" sz="2000" dirty="0" err="1"/>
              <a:t>ayol</a:t>
            </a:r>
            <a:r>
              <a:rPr lang="en-US" sz="2000" dirty="0"/>
              <a:t> </a:t>
            </a:r>
            <a:r>
              <a:rPr lang="en-US" sz="2000" dirty="0" err="1"/>
              <a:t>organizmi</a:t>
            </a:r>
            <a:r>
              <a:rPr lang="en-US" sz="2000" dirty="0"/>
              <a:t>  </a:t>
            </a:r>
            <a:r>
              <a:rPr lang="en-US" sz="2000" dirty="0" err="1"/>
              <a:t>tarkibida</a:t>
            </a:r>
            <a:r>
              <a:rPr lang="en-US" sz="2000" dirty="0"/>
              <a:t>  </a:t>
            </a:r>
            <a:r>
              <a:rPr lang="en-US" sz="2000" dirty="0" err="1"/>
              <a:t>ko‘plab</a:t>
            </a:r>
            <a:r>
              <a:rPr lang="en-US" sz="2000" dirty="0"/>
              <a:t>  </a:t>
            </a:r>
            <a:r>
              <a:rPr lang="en-US" sz="2000" dirty="0" err="1"/>
              <a:t>tolalarga</a:t>
            </a:r>
            <a:r>
              <a:rPr lang="en-US" sz="2000" dirty="0"/>
              <a:t>  </a:t>
            </a:r>
            <a:r>
              <a:rPr lang="en-US" sz="2000" dirty="0" err="1"/>
              <a:t>to‘yingan</a:t>
            </a:r>
            <a:r>
              <a:rPr lang="en-US" sz="2000" dirty="0"/>
              <a:t>  </a:t>
            </a:r>
            <a:r>
              <a:rPr lang="en-US" sz="2000" dirty="0" err="1"/>
              <a:t>mahsulotlarga</a:t>
            </a:r>
            <a:r>
              <a:rPr lang="en-US" sz="2000" dirty="0"/>
              <a:t>  </a:t>
            </a:r>
            <a:r>
              <a:rPr lang="en-US" sz="2000" dirty="0" err="1"/>
              <a:t>muxtoj</a:t>
            </a:r>
            <a:r>
              <a:rPr lang="en-US" sz="2000" dirty="0"/>
              <a:t> </a:t>
            </a:r>
            <a:r>
              <a:rPr lang="en-US" sz="2000" dirty="0" err="1"/>
              <a:t>bo‘ladi</a:t>
            </a:r>
            <a:r>
              <a:rPr lang="en-US" sz="2000" dirty="0"/>
              <a:t>.</a:t>
            </a:r>
            <a:endParaRPr lang="ru-RU" sz="2000" dirty="0"/>
          </a:p>
          <a:p>
            <a:r>
              <a:rPr lang="en-US" sz="2000" b="1" dirty="0"/>
              <a:t>11-12  </a:t>
            </a:r>
            <a:r>
              <a:rPr lang="en-US" sz="2000" b="1" dirty="0" err="1"/>
              <a:t>hafta</a:t>
            </a:r>
            <a:r>
              <a:rPr lang="en-US" sz="2000" b="1" dirty="0"/>
              <a:t>.</a:t>
            </a:r>
            <a:r>
              <a:rPr lang="en-US" sz="2000" dirty="0"/>
              <a:t>  Bu  </a:t>
            </a:r>
            <a:r>
              <a:rPr lang="en-US" sz="2000" dirty="0" err="1"/>
              <a:t>vaqtda</a:t>
            </a:r>
            <a:r>
              <a:rPr lang="en-US" sz="2000" dirty="0"/>
              <a:t>  </a:t>
            </a:r>
            <a:r>
              <a:rPr lang="en-US" sz="2000" dirty="0" err="1"/>
              <a:t>homiladorlikning</a:t>
            </a:r>
            <a:r>
              <a:rPr lang="en-US" sz="2000" dirty="0"/>
              <a:t>  </a:t>
            </a:r>
            <a:r>
              <a:rPr lang="en-US" sz="2000" dirty="0" err="1"/>
              <a:t>birinchi</a:t>
            </a:r>
            <a:r>
              <a:rPr lang="en-US" sz="2000" dirty="0"/>
              <a:t>  </a:t>
            </a:r>
            <a:r>
              <a:rPr lang="en-US" sz="2000" dirty="0" err="1"/>
              <a:t>trimestri</a:t>
            </a:r>
            <a:r>
              <a:rPr lang="en-US" sz="2000" dirty="0"/>
              <a:t> </a:t>
            </a:r>
            <a:r>
              <a:rPr lang="en-US" sz="2000" dirty="0" err="1"/>
              <a:t>tugallanadi</a:t>
            </a:r>
            <a:r>
              <a:rPr lang="en-US" sz="2000" dirty="0"/>
              <a:t> </a:t>
            </a:r>
            <a:r>
              <a:rPr lang="en-US" sz="2000" dirty="0" err="1"/>
              <a:t>va</a:t>
            </a:r>
            <a:r>
              <a:rPr lang="en-US" sz="2000" dirty="0"/>
              <a:t> </a:t>
            </a:r>
            <a:r>
              <a:rPr lang="en-US" sz="2000" dirty="0" err="1"/>
              <a:t>ovqatlanishga</a:t>
            </a:r>
            <a:r>
              <a:rPr lang="en-US" sz="2000" dirty="0"/>
              <a:t> </a:t>
            </a:r>
            <a:r>
              <a:rPr lang="en-US" sz="2000" dirty="0" err="1"/>
              <a:t>alohida</a:t>
            </a:r>
            <a:r>
              <a:rPr lang="en-US" sz="2000" dirty="0"/>
              <a:t> </a:t>
            </a:r>
            <a:r>
              <a:rPr lang="en-US" sz="2000" dirty="0" err="1"/>
              <a:t>e’tibor</a:t>
            </a:r>
            <a:r>
              <a:rPr lang="en-US" sz="2000" dirty="0"/>
              <a:t> </a:t>
            </a:r>
            <a:r>
              <a:rPr lang="en-US" sz="2000" dirty="0" err="1"/>
              <a:t>qaratish</a:t>
            </a:r>
            <a:r>
              <a:rPr lang="en-US" sz="2000" dirty="0"/>
              <a:t> </a:t>
            </a:r>
            <a:r>
              <a:rPr lang="en-US" sz="2000" dirty="0" err="1"/>
              <a:t>lozim</a:t>
            </a:r>
            <a:r>
              <a:rPr lang="en-US" sz="2000" dirty="0"/>
              <a:t>. Bu </a:t>
            </a:r>
            <a:r>
              <a:rPr lang="en-US" sz="2000" dirty="0" err="1"/>
              <a:t>eng</a:t>
            </a:r>
            <a:r>
              <a:rPr lang="en-US" sz="2000" dirty="0"/>
              <a:t>  </a:t>
            </a:r>
            <a:r>
              <a:rPr lang="en-US" sz="2000" dirty="0" err="1"/>
              <a:t>murakkab</a:t>
            </a:r>
            <a:r>
              <a:rPr lang="en-US" sz="2000" dirty="0"/>
              <a:t> </a:t>
            </a:r>
            <a:r>
              <a:rPr lang="en-US" sz="2000" dirty="0" err="1"/>
              <a:t>davr</a:t>
            </a:r>
            <a:r>
              <a:rPr lang="en-US" sz="2000" dirty="0"/>
              <a:t>  </a:t>
            </a:r>
            <a:r>
              <a:rPr lang="en-US" sz="2000" dirty="0" err="1"/>
              <a:t>hisoblanib</a:t>
            </a:r>
            <a:r>
              <a:rPr lang="en-US" sz="2000" dirty="0"/>
              <a:t>,  </a:t>
            </a:r>
            <a:r>
              <a:rPr lang="en-US" sz="2000" dirty="0" err="1"/>
              <a:t>homilador</a:t>
            </a:r>
            <a:r>
              <a:rPr lang="en-US" sz="2000" dirty="0"/>
              <a:t>  </a:t>
            </a:r>
            <a:r>
              <a:rPr lang="en-US" sz="2000" dirty="0" err="1"/>
              <a:t>ayol</a:t>
            </a:r>
            <a:r>
              <a:rPr lang="en-US" sz="2000" dirty="0"/>
              <a:t>  </a:t>
            </a:r>
            <a:r>
              <a:rPr lang="en-US" sz="2000" dirty="0" err="1"/>
              <a:t>o‘z</a:t>
            </a:r>
            <a:r>
              <a:rPr lang="en-US" sz="2000" dirty="0"/>
              <a:t>  </a:t>
            </a:r>
            <a:r>
              <a:rPr lang="en-US" sz="2000" dirty="0" err="1"/>
              <a:t>organizmiga</a:t>
            </a:r>
            <a:r>
              <a:rPr lang="en-US" sz="2000" dirty="0"/>
              <a:t>  “</a:t>
            </a:r>
            <a:r>
              <a:rPr lang="en-US" sz="2000" dirty="0" err="1"/>
              <a:t>quloq</a:t>
            </a:r>
            <a:r>
              <a:rPr lang="en-US" sz="2000" dirty="0"/>
              <a:t>  </a:t>
            </a:r>
            <a:r>
              <a:rPr lang="en-US" sz="2000" dirty="0" err="1"/>
              <a:t>solishi</a:t>
            </a:r>
            <a:r>
              <a:rPr lang="en-US" sz="2000" dirty="0"/>
              <a:t>”   </a:t>
            </a:r>
            <a:r>
              <a:rPr lang="en-US" sz="2000" dirty="0" err="1"/>
              <a:t>lozim</a:t>
            </a:r>
            <a:r>
              <a:rPr lang="en-US" sz="2000" dirty="0"/>
              <a:t>.  U </a:t>
            </a:r>
            <a:r>
              <a:rPr lang="en-US" sz="2000" dirty="0" err="1"/>
              <a:t>ko‘ngli</a:t>
            </a:r>
            <a:r>
              <a:rPr lang="en-US" sz="2000" dirty="0"/>
              <a:t>  </a:t>
            </a:r>
            <a:r>
              <a:rPr lang="en-US" sz="2000" dirty="0" err="1"/>
              <a:t>tusayotgan</a:t>
            </a:r>
            <a:r>
              <a:rPr lang="en-US" sz="2000" dirty="0"/>
              <a:t>  </a:t>
            </a:r>
            <a:r>
              <a:rPr lang="en-US" sz="2000" dirty="0" err="1"/>
              <a:t>mahsulot</a:t>
            </a:r>
            <a:r>
              <a:rPr lang="en-US" sz="2000" dirty="0"/>
              <a:t>  </a:t>
            </a:r>
            <a:r>
              <a:rPr lang="en-US" sz="2000" dirty="0" err="1"/>
              <a:t>yoki</a:t>
            </a:r>
            <a:r>
              <a:rPr lang="en-US" sz="2000" dirty="0"/>
              <a:t>  </a:t>
            </a:r>
            <a:r>
              <a:rPr lang="en-US" sz="2000" dirty="0" err="1"/>
              <a:t>taomni</a:t>
            </a:r>
            <a:r>
              <a:rPr lang="en-US" sz="2000" dirty="0"/>
              <a:t>  </a:t>
            </a:r>
            <a:r>
              <a:rPr lang="en-US" sz="2000" dirty="0" err="1"/>
              <a:t>iste’mol</a:t>
            </a:r>
            <a:r>
              <a:rPr lang="en-US" sz="2000" dirty="0"/>
              <a:t>  </a:t>
            </a:r>
            <a:r>
              <a:rPr lang="en-US" sz="2000" dirty="0" err="1"/>
              <a:t>qilishi</a:t>
            </a:r>
            <a:r>
              <a:rPr lang="en-US" sz="2000" dirty="0"/>
              <a:t>  </a:t>
            </a:r>
            <a:r>
              <a:rPr lang="en-US" sz="2000" dirty="0" err="1"/>
              <a:t>maqsadga</a:t>
            </a:r>
            <a:r>
              <a:rPr lang="en-US" sz="2000" dirty="0"/>
              <a:t>  </a:t>
            </a:r>
            <a:r>
              <a:rPr lang="en-US" sz="2000" dirty="0" err="1"/>
              <a:t>muvofiq</a:t>
            </a:r>
            <a:r>
              <a:rPr lang="en-US" sz="2000" dirty="0"/>
              <a:t>. </a:t>
            </a:r>
            <a:r>
              <a:rPr lang="en-US" sz="2000" dirty="0" err="1"/>
              <a:t>Chunki</a:t>
            </a:r>
            <a:r>
              <a:rPr lang="en-US" sz="2000" dirty="0"/>
              <a:t> </a:t>
            </a:r>
            <a:r>
              <a:rPr lang="en-US" sz="2000" dirty="0" err="1"/>
              <a:t>aynan</a:t>
            </a:r>
            <a:r>
              <a:rPr lang="en-US" sz="2000" dirty="0"/>
              <a:t> </a:t>
            </a:r>
            <a:r>
              <a:rPr lang="en-US" sz="2000" dirty="0" err="1"/>
              <a:t>ushbu</a:t>
            </a:r>
            <a:r>
              <a:rPr lang="en-US" sz="2000" dirty="0"/>
              <a:t>  </a:t>
            </a:r>
            <a:r>
              <a:rPr lang="en-US" sz="2000" dirty="0" err="1"/>
              <a:t>mahsulot</a:t>
            </a:r>
            <a:r>
              <a:rPr lang="en-US" sz="2000" dirty="0"/>
              <a:t> </a:t>
            </a:r>
            <a:r>
              <a:rPr lang="en-US" sz="2000" dirty="0" err="1"/>
              <a:t>tarkibidagi</a:t>
            </a:r>
            <a:r>
              <a:rPr lang="en-US" sz="2000" dirty="0"/>
              <a:t> </a:t>
            </a:r>
            <a:r>
              <a:rPr lang="en-US" sz="2000" dirty="0" err="1"/>
              <a:t>moddalarni</a:t>
            </a:r>
            <a:r>
              <a:rPr lang="en-US" sz="2000" dirty="0"/>
              <a:t>  </a:t>
            </a:r>
            <a:r>
              <a:rPr lang="en-US" sz="2000" dirty="0" err="1"/>
              <a:t>bo‘lg‘usi</a:t>
            </a:r>
            <a:r>
              <a:rPr lang="en-US" sz="2000" dirty="0"/>
              <a:t>  </a:t>
            </a:r>
            <a:r>
              <a:rPr lang="en-US" sz="2000" dirty="0" err="1"/>
              <a:t>farzand</a:t>
            </a:r>
            <a:r>
              <a:rPr lang="en-US" sz="2000" dirty="0"/>
              <a:t> talab </a:t>
            </a:r>
            <a:r>
              <a:rPr lang="en-US" sz="2000" dirty="0" err="1"/>
              <a:t>qiladi</a:t>
            </a:r>
            <a:r>
              <a:rPr lang="en-US" sz="2000" dirty="0"/>
              <a:t>.</a:t>
            </a:r>
            <a:endParaRPr lang="ru-RU" sz="2000" dirty="0"/>
          </a:p>
          <a:p>
            <a:r>
              <a:rPr lang="en-US" sz="2000" b="1" dirty="0"/>
              <a:t>13 - 16  </a:t>
            </a:r>
            <a:r>
              <a:rPr lang="en-US" sz="2000" b="1" dirty="0" err="1"/>
              <a:t>hafta</a:t>
            </a:r>
            <a:r>
              <a:rPr lang="en-US" sz="2000" b="1" dirty="0"/>
              <a:t>.</a:t>
            </a:r>
            <a:r>
              <a:rPr lang="en-US" sz="2000" dirty="0"/>
              <a:t>  </a:t>
            </a:r>
            <a:r>
              <a:rPr lang="en-US" sz="2000" dirty="0" err="1"/>
              <a:t>Homiladorlikning</a:t>
            </a:r>
            <a:r>
              <a:rPr lang="en-US" sz="2000" dirty="0"/>
              <a:t>  </a:t>
            </a:r>
            <a:r>
              <a:rPr lang="en-US" sz="2000" dirty="0" err="1"/>
              <a:t>ikkinchi</a:t>
            </a:r>
            <a:r>
              <a:rPr lang="en-US" sz="2000" dirty="0"/>
              <a:t>  </a:t>
            </a:r>
            <a:r>
              <a:rPr lang="en-US" sz="2000" dirty="0" err="1"/>
              <a:t>trimestrida</a:t>
            </a:r>
            <a:r>
              <a:rPr lang="en-US" sz="2000" dirty="0"/>
              <a:t>  </a:t>
            </a:r>
            <a:r>
              <a:rPr lang="en-US" sz="2000" dirty="0" err="1"/>
              <a:t>ovqat</a:t>
            </a:r>
            <a:r>
              <a:rPr lang="en-US" sz="2000" dirty="0"/>
              <a:t>  </a:t>
            </a:r>
            <a:r>
              <a:rPr lang="en-US" sz="2000" dirty="0" err="1"/>
              <a:t>ratsioni</a:t>
            </a:r>
            <a:r>
              <a:rPr lang="en-US" sz="2000" dirty="0"/>
              <a:t> </a:t>
            </a:r>
            <a:r>
              <a:rPr lang="en-US" sz="2000" dirty="0" err="1"/>
              <a:t>oqsillarga</a:t>
            </a:r>
            <a:r>
              <a:rPr lang="en-US" sz="2000" dirty="0"/>
              <a:t> boy </a:t>
            </a:r>
            <a:r>
              <a:rPr lang="en-US" sz="2000" dirty="0" err="1"/>
              <a:t>bo‘lishi</a:t>
            </a:r>
            <a:r>
              <a:rPr lang="en-US" sz="2000" dirty="0"/>
              <a:t> </a:t>
            </a:r>
            <a:r>
              <a:rPr lang="en-US" sz="2000" dirty="0" err="1"/>
              <a:t>lozim</a:t>
            </a:r>
            <a:r>
              <a:rPr lang="en-US" sz="2000" dirty="0"/>
              <a:t>. </a:t>
            </a:r>
            <a:r>
              <a:rPr lang="en-US" sz="2000" dirty="0" err="1"/>
              <a:t>Bundan</a:t>
            </a:r>
            <a:r>
              <a:rPr lang="en-US" sz="2000" dirty="0"/>
              <a:t> </a:t>
            </a:r>
            <a:r>
              <a:rPr lang="en-US" sz="2000" dirty="0" err="1"/>
              <a:t>tashqari</a:t>
            </a:r>
            <a:r>
              <a:rPr lang="en-US" sz="2000" dirty="0"/>
              <a:t>, </a:t>
            </a:r>
            <a:r>
              <a:rPr lang="en-US" sz="2000" dirty="0" err="1"/>
              <a:t>ovqatning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kunlik</a:t>
            </a:r>
            <a:r>
              <a:rPr lang="en-US" sz="2000" dirty="0"/>
              <a:t>   </a:t>
            </a:r>
            <a:r>
              <a:rPr lang="en-US" sz="2000" dirty="0" err="1"/>
              <a:t>umumiy</a:t>
            </a:r>
            <a:r>
              <a:rPr lang="en-US" sz="2000" dirty="0"/>
              <a:t> </a:t>
            </a:r>
            <a:r>
              <a:rPr lang="en-US" sz="2000" dirty="0" err="1"/>
              <a:t>energetik</a:t>
            </a:r>
            <a:r>
              <a:rPr lang="en-US" sz="2000" dirty="0"/>
              <a:t>  </a:t>
            </a:r>
            <a:r>
              <a:rPr lang="en-US" sz="2000" dirty="0" err="1"/>
              <a:t>quvvatini</a:t>
            </a:r>
            <a:r>
              <a:rPr lang="en-US" sz="2000" dirty="0"/>
              <a:t>  </a:t>
            </a:r>
            <a:r>
              <a:rPr lang="en-US" sz="2000" dirty="0" err="1"/>
              <a:t>oshirish</a:t>
            </a:r>
            <a:r>
              <a:rPr lang="en-US" sz="2000" dirty="0"/>
              <a:t>  </a:t>
            </a:r>
            <a:r>
              <a:rPr lang="en-US" sz="2000" dirty="0" err="1"/>
              <a:t>zarur</a:t>
            </a:r>
            <a:r>
              <a:rPr lang="en-US" sz="2000" dirty="0"/>
              <a:t>.  Agar  </a:t>
            </a:r>
            <a:r>
              <a:rPr lang="en-US" sz="2000" dirty="0" err="1"/>
              <a:t>birinchi</a:t>
            </a:r>
            <a:r>
              <a:rPr lang="en-US" sz="2000" dirty="0"/>
              <a:t>  </a:t>
            </a:r>
            <a:r>
              <a:rPr lang="en-US" sz="2000" dirty="0" err="1"/>
              <a:t>trimestrda</a:t>
            </a:r>
            <a:r>
              <a:rPr lang="en-US" sz="2000" dirty="0"/>
              <a:t>  u  2400  -  2700 </a:t>
            </a:r>
            <a:r>
              <a:rPr lang="en-US" sz="2000" dirty="0" err="1"/>
              <a:t>kkal</a:t>
            </a:r>
            <a:r>
              <a:rPr lang="en-US" sz="2000" dirty="0"/>
              <a:t>  </a:t>
            </a:r>
            <a:r>
              <a:rPr lang="en-US" sz="2000" dirty="0" err="1"/>
              <a:t>ni</a:t>
            </a:r>
            <a:r>
              <a:rPr lang="en-US" sz="2000" dirty="0"/>
              <a:t>  </a:t>
            </a:r>
            <a:r>
              <a:rPr lang="en-US" sz="2000" dirty="0" err="1"/>
              <a:t>tashkil</a:t>
            </a:r>
            <a:r>
              <a:rPr lang="en-US" sz="2000" dirty="0"/>
              <a:t>  </a:t>
            </a:r>
            <a:r>
              <a:rPr lang="en-US" sz="2000" dirty="0" err="1"/>
              <a:t>qilsa</a:t>
            </a:r>
            <a:r>
              <a:rPr lang="en-US" sz="2000" dirty="0"/>
              <a:t>,  </a:t>
            </a:r>
            <a:r>
              <a:rPr lang="en-US" sz="2000" dirty="0" err="1"/>
              <a:t>ikkinchi</a:t>
            </a:r>
            <a:r>
              <a:rPr lang="en-US" sz="2000" dirty="0"/>
              <a:t>  </a:t>
            </a:r>
            <a:r>
              <a:rPr lang="en-US" sz="2000" dirty="0" err="1"/>
              <a:t>trimestrda</a:t>
            </a:r>
            <a:r>
              <a:rPr lang="en-US" sz="2000" dirty="0"/>
              <a:t>  </a:t>
            </a:r>
            <a:r>
              <a:rPr lang="en-US" sz="2000" dirty="0" err="1"/>
              <a:t>bu</a:t>
            </a:r>
            <a:r>
              <a:rPr lang="en-US" sz="2000" dirty="0"/>
              <a:t>  </a:t>
            </a:r>
            <a:r>
              <a:rPr lang="en-US" sz="2000" dirty="0" err="1"/>
              <a:t>ko‘rsatkich</a:t>
            </a:r>
            <a:r>
              <a:rPr lang="en-US" sz="2000" dirty="0"/>
              <a:t>  2700  -  2900  </a:t>
            </a:r>
            <a:r>
              <a:rPr lang="en-US" sz="2000" dirty="0" err="1"/>
              <a:t>kkal</a:t>
            </a:r>
            <a:r>
              <a:rPr lang="en-US" sz="2000" dirty="0"/>
              <a:t>  ga </a:t>
            </a:r>
            <a:r>
              <a:rPr lang="en-US" sz="2000" dirty="0" err="1"/>
              <a:t>etishi</a:t>
            </a:r>
            <a:r>
              <a:rPr lang="en-US" sz="2000" dirty="0"/>
              <a:t> </a:t>
            </a:r>
            <a:r>
              <a:rPr lang="en-US" sz="2000" dirty="0" err="1"/>
              <a:t>kerak</a:t>
            </a:r>
            <a:r>
              <a:rPr lang="en-US" sz="2000" dirty="0"/>
              <a:t>.</a:t>
            </a:r>
            <a:endParaRPr lang="ru-RU" sz="2000" dirty="0"/>
          </a:p>
          <a:p>
            <a:endParaRPr lang="en-US" sz="2499" dirty="0">
              <a:solidFill>
                <a:srgbClr val="3B365F"/>
              </a:solidFill>
              <a:latin typeface="Coco Gothic"/>
              <a:ea typeface="Coco Gothic"/>
              <a:cs typeface="Coco Gothic"/>
              <a:sym typeface="Coco Gothic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F0DFFA2C-68A2-81E1-1998-C90E9B63FF40}"/>
              </a:ext>
            </a:extLst>
          </p:cNvPr>
          <p:cNvSpPr txBox="1"/>
          <p:nvPr/>
        </p:nvSpPr>
        <p:spPr>
          <a:xfrm>
            <a:off x="7237761" y="495757"/>
            <a:ext cx="9202901" cy="34258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9100"/>
              </a:lnSpc>
            </a:pPr>
            <a:r>
              <a:rPr lang="en-US" sz="6500" dirty="0" err="1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Homilador</a:t>
            </a:r>
            <a:r>
              <a:rPr lang="en-US" sz="6500" dirty="0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 </a:t>
            </a:r>
            <a:r>
              <a:rPr lang="en-US" sz="6500" dirty="0" err="1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ayollar</a:t>
            </a:r>
            <a:r>
              <a:rPr lang="en-US" sz="6500" dirty="0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 </a:t>
            </a:r>
            <a:r>
              <a:rPr lang="en-US" sz="6500" dirty="0" err="1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uchun</a:t>
            </a:r>
            <a:r>
              <a:rPr lang="en-US" sz="6500" dirty="0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 </a:t>
            </a:r>
            <a:r>
              <a:rPr lang="en-US" sz="6500" dirty="0" err="1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ovqatlanish</a:t>
            </a:r>
            <a:r>
              <a:rPr lang="en-US" sz="6500" dirty="0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 </a:t>
            </a:r>
            <a:r>
              <a:rPr lang="en-US" sz="6500" dirty="0" err="1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talablari</a:t>
            </a:r>
            <a:endParaRPr lang="en-US" sz="6500" dirty="0">
              <a:solidFill>
                <a:srgbClr val="3B365F"/>
              </a:solidFill>
              <a:latin typeface="TAN Headline"/>
              <a:ea typeface="TAN Headline"/>
              <a:cs typeface="TAN Headline"/>
              <a:sym typeface="TAN Headline"/>
            </a:endParaRPr>
          </a:p>
        </p:txBody>
      </p:sp>
    </p:spTree>
    <p:extLst>
      <p:ext uri="{BB962C8B-B14F-4D97-AF65-F5344CB8AC3E}">
        <p14:creationId xmlns:p14="http://schemas.microsoft.com/office/powerpoint/2010/main" val="110366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707C385-3BF2-8D68-B222-B24389E378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933392"/>
            <a:ext cx="15179155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Quyida</a:t>
            </a:r>
            <a:r>
              <a:rPr kumimoji="0" lang="en-US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homiladorlarga</a:t>
            </a:r>
            <a:r>
              <a:rPr kumimoji="0" lang="en-US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kunlik</a:t>
            </a:r>
            <a:r>
              <a:rPr kumimoji="0" lang="en-US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ratsionni</a:t>
            </a:r>
            <a:r>
              <a:rPr kumimoji="0" lang="en-US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tuzishlari</a:t>
            </a:r>
            <a:r>
              <a:rPr kumimoji="0" lang="en-US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uchun</a:t>
            </a:r>
            <a:r>
              <a:rPr kumimoji="0" lang="en-US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amaliy</a:t>
            </a:r>
            <a:r>
              <a:rPr kumimoji="0" lang="en-US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tavsiyalar</a:t>
            </a:r>
            <a:r>
              <a:rPr kumimoji="0" lang="en-US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keltirilgan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3" name="Рисунок 397433" descr="Siz emizikli ona uchun nima eyishingiz mumkin 3. Oziqlanish davrida nima  yeyishingiz mumkin">
            <a:extLst>
              <a:ext uri="{FF2B5EF4-FFF2-40B4-BE49-F238E27FC236}">
                <a16:creationId xmlns:a16="http://schemas.microsoft.com/office/drawing/2014/main" id="{2D3DDFBE-A865-ADE9-CBC3-38D8F3D45F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6425" y="3937000"/>
            <a:ext cx="2628900" cy="270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id="{5BD9CAC6-DAAE-4410-54A8-8A7055DBA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172" y="2019300"/>
            <a:ext cx="16644746" cy="11510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Birinchi  </a:t>
            </a:r>
            <a:r>
              <a:rPr kumimoji="0" lang="en-US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ovqat</a:t>
            </a:r>
            <a:r>
              <a:rPr kumimoji="0" lang="en-US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qora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non 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sariyog‘ning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kichik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bo‘lagi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tuxum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ctakan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qatiq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kumimoji="0" lang="en-US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Ikkinchi</a:t>
            </a:r>
            <a:r>
              <a:rPr kumimoji="0" lang="en-US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ovqat</a:t>
            </a:r>
            <a:r>
              <a:rPr kumimoji="0" lang="en-US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stakan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choy,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ko‘katli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salat;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Uchinchi</a:t>
            </a:r>
            <a:r>
              <a:rPr kumimoji="0" lang="en-US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ovqat</a:t>
            </a:r>
            <a:r>
              <a:rPr kumimoji="0" lang="en-US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tovuq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go‘shti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kartoshka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bo‘tqasi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bitta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nok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stakan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qatiq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yoki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ko‘ngli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tusagan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mevadan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qilingan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yogurt;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lang="en-US" altLang="ru-RU" sz="2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en-US" alt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lang="en-US" altLang="ru-RU" sz="2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en-US" alt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lang="en-US" altLang="ru-RU" sz="2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en-US" alt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kumimoji="0" lang="en-US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To‘rtinchi</a:t>
            </a:r>
            <a:r>
              <a:rPr kumimoji="0" lang="en-US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ovqat</a:t>
            </a:r>
            <a:r>
              <a:rPr kumimoji="0" lang="en-US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djem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yoki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sariyog‘li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non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bo‘lagi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stakan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sharbat;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kumimoji="0" lang="en-US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Beshinchi</a:t>
            </a:r>
            <a:r>
              <a:rPr kumimoji="0" lang="en-US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ovqat</a:t>
            </a:r>
            <a:r>
              <a:rPr kumimoji="0" lang="en-US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guruch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qaynatib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pishirilgan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baliq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sabzavotlardan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tayyorlangan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salat, 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stakan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shirin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choy;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Oltinchi</a:t>
            </a:r>
            <a:r>
              <a:rPr kumimoji="0" lang="en-US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ovqat</a:t>
            </a:r>
            <a:r>
              <a:rPr kumimoji="0" lang="en-US" altLang="ru-RU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stakan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qatiq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yoki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kam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miqdorda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ko‘ngli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tusayotgan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meva</a:t>
            </a:r>
            <a:r>
              <a:rPr kumimoji="0" lang="en-US" alt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lang="en-US" altLang="ru-RU" sz="2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en-US" alt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lang="en-US" altLang="ru-RU" sz="28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en-US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lang="en-US" altLang="ru-RU" sz="16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en-US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lang="en-US" altLang="ru-RU" sz="16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en-US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lang="en-US" altLang="ru-RU" sz="16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lang="en-US" altLang="ru-RU" sz="16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lang="en-US" altLang="ru-RU" sz="16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en-US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lang="en-US" altLang="ru-RU" sz="16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en-US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lang="en-US" altLang="ru-RU" sz="16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en-US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lang="en-US" altLang="ru-RU" sz="16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en-US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906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993</Words>
  <Application>Microsoft Office PowerPoint</Application>
  <PresentationFormat>Произвольный</PresentationFormat>
  <Paragraphs>80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TAN Headline</vt:lpstr>
      <vt:lpstr>Calibri</vt:lpstr>
      <vt:lpstr>Arimo</vt:lpstr>
      <vt:lpstr>Arial</vt:lpstr>
      <vt:lpstr>Coco Gothic Bold</vt:lpstr>
      <vt:lpstr>Coco Gothic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Illustrative Innovation in Medicine Presentation</dc:title>
  <dc:creator>User</dc:creator>
  <cp:lastModifiedBy>User</cp:lastModifiedBy>
  <cp:revision>2</cp:revision>
  <dcterms:created xsi:type="dcterms:W3CDTF">2006-08-16T00:00:00Z</dcterms:created>
  <dcterms:modified xsi:type="dcterms:W3CDTF">2026-05-18T23:46:46Z</dcterms:modified>
  <dc:identifier>DAGpRiHpOXs</dc:identifier>
</cp:coreProperties>
</file>