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Arimo" panose="020B0604020202020204" charset="0"/>
      <p:regular r:id="rId10"/>
    </p:embeddedFont>
    <p:embeddedFont>
      <p:font typeface="Coco Gothic" panose="020B0604020202020204" charset="0"/>
      <p:regular r:id="rId11"/>
    </p:embeddedFont>
    <p:embeddedFont>
      <p:font typeface="Coco Gothic Bold" panose="020B0604020202020204" charset="0"/>
      <p:regular r:id="rId12"/>
    </p:embeddedFont>
    <p:embeddedFont>
      <p:font typeface="TAN Headline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6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svg"/><Relationship Id="rId7" Type="http://schemas.openxmlformats.org/officeDocument/2006/relationships/image" Target="../media/image2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.svg"/><Relationship Id="rId7" Type="http://schemas.openxmlformats.org/officeDocument/2006/relationships/image" Target="../media/image2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0.svg"/><Relationship Id="rId7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3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.svg"/><Relationship Id="rId7" Type="http://schemas.openxmlformats.org/officeDocument/2006/relationships/image" Target="../media/image2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18.svg"/><Relationship Id="rId5" Type="http://schemas.openxmlformats.org/officeDocument/2006/relationships/image" Target="../media/image38.svg"/><Relationship Id="rId10" Type="http://schemas.openxmlformats.org/officeDocument/2006/relationships/image" Target="../media/image17.png"/><Relationship Id="rId4" Type="http://schemas.openxmlformats.org/officeDocument/2006/relationships/image" Target="../media/image37.png"/><Relationship Id="rId9" Type="http://schemas.openxmlformats.org/officeDocument/2006/relationships/image" Target="../media/image4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91004">
            <a:off x="9581993" y="100017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5755965">
            <a:off x="-1305642" y="731692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>
            <a:off x="1844355" y="5705171"/>
            <a:ext cx="14599291" cy="9163657"/>
          </a:xfrm>
          <a:custGeom>
            <a:avLst/>
            <a:gdLst/>
            <a:ahLst/>
            <a:cxnLst/>
            <a:rect l="l" t="t" r="r" b="b"/>
            <a:pathLst>
              <a:path w="14599291" h="9163657">
                <a:moveTo>
                  <a:pt x="14599290" y="0"/>
                </a:moveTo>
                <a:lnTo>
                  <a:pt x="0" y="0"/>
                </a:lnTo>
                <a:lnTo>
                  <a:pt x="0" y="9163658"/>
                </a:lnTo>
                <a:lnTo>
                  <a:pt x="14599290" y="9163658"/>
                </a:lnTo>
                <a:lnTo>
                  <a:pt x="1459929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5216366" y="5042801"/>
            <a:ext cx="4127261" cy="5717869"/>
          </a:xfrm>
          <a:custGeom>
            <a:avLst/>
            <a:gdLst/>
            <a:ahLst/>
            <a:cxnLst/>
            <a:rect l="l" t="t" r="r" b="b"/>
            <a:pathLst>
              <a:path w="4127261" h="5717869">
                <a:moveTo>
                  <a:pt x="0" y="0"/>
                </a:moveTo>
                <a:lnTo>
                  <a:pt x="4127262" y="0"/>
                </a:lnTo>
                <a:lnTo>
                  <a:pt x="4127262" y="5717869"/>
                </a:lnTo>
                <a:lnTo>
                  <a:pt x="0" y="57178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9144000" y="4573289"/>
            <a:ext cx="4364916" cy="6187381"/>
          </a:xfrm>
          <a:custGeom>
            <a:avLst/>
            <a:gdLst/>
            <a:ahLst/>
            <a:cxnLst/>
            <a:rect l="l" t="t" r="r" b="b"/>
            <a:pathLst>
              <a:path w="4364916" h="6187381">
                <a:moveTo>
                  <a:pt x="0" y="0"/>
                </a:moveTo>
                <a:lnTo>
                  <a:pt x="4364916" y="0"/>
                </a:lnTo>
                <a:lnTo>
                  <a:pt x="4364916" y="6187381"/>
                </a:lnTo>
                <a:lnTo>
                  <a:pt x="0" y="61873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487407" y="6174334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0" y="0"/>
                </a:moveTo>
                <a:lnTo>
                  <a:pt x="3531386" y="0"/>
                </a:lnTo>
                <a:lnTo>
                  <a:pt x="3531386" y="3815463"/>
                </a:lnTo>
                <a:lnTo>
                  <a:pt x="0" y="38154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flipH="1">
            <a:off x="12543402" y="6083768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3531386" y="0"/>
                </a:moveTo>
                <a:lnTo>
                  <a:pt x="0" y="0"/>
                </a:lnTo>
                <a:lnTo>
                  <a:pt x="0" y="3815463"/>
                </a:lnTo>
                <a:lnTo>
                  <a:pt x="3531386" y="3815463"/>
                </a:lnTo>
                <a:lnTo>
                  <a:pt x="3531386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-436655" y="1657320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0" y="0"/>
                </a:moveTo>
                <a:lnTo>
                  <a:pt x="3778768" y="0"/>
                </a:lnTo>
                <a:lnTo>
                  <a:pt x="3778768" y="3807323"/>
                </a:lnTo>
                <a:lnTo>
                  <a:pt x="0" y="380732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538390" y="606533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8" y="0"/>
                </a:lnTo>
                <a:lnTo>
                  <a:pt x="1828678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>
            <a:off x="4460558" y="573066"/>
            <a:ext cx="627698" cy="634365"/>
            <a:chOff x="0" y="0"/>
            <a:chExt cx="836930" cy="845820"/>
          </a:xfrm>
        </p:grpSpPr>
        <p:sp>
          <p:nvSpPr>
            <p:cNvPr id="12" name="Freeform 12"/>
            <p:cNvSpPr/>
            <p:nvPr/>
          </p:nvSpPr>
          <p:spPr>
            <a:xfrm>
              <a:off x="45720" y="48260"/>
              <a:ext cx="746760" cy="748030"/>
            </a:xfrm>
            <a:custGeom>
              <a:avLst/>
              <a:gdLst/>
              <a:ahLst/>
              <a:cxnLst/>
              <a:rect l="l" t="t" r="r" b="b"/>
              <a:pathLst>
                <a:path w="746760" h="748030">
                  <a:moveTo>
                    <a:pt x="541020" y="712470"/>
                  </a:moveTo>
                  <a:cubicBezTo>
                    <a:pt x="17780" y="205740"/>
                    <a:pt x="15240" y="201930"/>
                    <a:pt x="10160" y="186690"/>
                  </a:cubicBezTo>
                  <a:cubicBezTo>
                    <a:pt x="3810" y="163830"/>
                    <a:pt x="0" y="124460"/>
                    <a:pt x="8890" y="99060"/>
                  </a:cubicBezTo>
                  <a:cubicBezTo>
                    <a:pt x="16510" y="72390"/>
                    <a:pt x="38100" y="44450"/>
                    <a:pt x="59690" y="27940"/>
                  </a:cubicBezTo>
                  <a:cubicBezTo>
                    <a:pt x="82550" y="11430"/>
                    <a:pt x="116840" y="1270"/>
                    <a:pt x="143510" y="2540"/>
                  </a:cubicBezTo>
                  <a:cubicBezTo>
                    <a:pt x="171450" y="3810"/>
                    <a:pt x="207010" y="20320"/>
                    <a:pt x="226060" y="33020"/>
                  </a:cubicBezTo>
                  <a:cubicBezTo>
                    <a:pt x="240030" y="43180"/>
                    <a:pt x="247650" y="52070"/>
                    <a:pt x="255270" y="66040"/>
                  </a:cubicBezTo>
                  <a:cubicBezTo>
                    <a:pt x="266700" y="87630"/>
                    <a:pt x="275590" y="128270"/>
                    <a:pt x="275590" y="151130"/>
                  </a:cubicBezTo>
                  <a:cubicBezTo>
                    <a:pt x="275590" y="168910"/>
                    <a:pt x="273050" y="180340"/>
                    <a:pt x="265430" y="194310"/>
                  </a:cubicBezTo>
                  <a:cubicBezTo>
                    <a:pt x="254000" y="215900"/>
                    <a:pt x="229870" y="246380"/>
                    <a:pt x="205740" y="259080"/>
                  </a:cubicBezTo>
                  <a:cubicBezTo>
                    <a:pt x="181610" y="273050"/>
                    <a:pt x="143510" y="276860"/>
                    <a:pt x="120650" y="275590"/>
                  </a:cubicBezTo>
                  <a:cubicBezTo>
                    <a:pt x="102870" y="274320"/>
                    <a:pt x="91440" y="270510"/>
                    <a:pt x="77470" y="261620"/>
                  </a:cubicBezTo>
                  <a:cubicBezTo>
                    <a:pt x="57150" y="250190"/>
                    <a:pt x="27940" y="224790"/>
                    <a:pt x="16510" y="199390"/>
                  </a:cubicBezTo>
                  <a:cubicBezTo>
                    <a:pt x="3810" y="175260"/>
                    <a:pt x="0" y="139700"/>
                    <a:pt x="5080" y="113030"/>
                  </a:cubicBezTo>
                  <a:cubicBezTo>
                    <a:pt x="10160" y="86360"/>
                    <a:pt x="27940" y="55880"/>
                    <a:pt x="48260" y="36830"/>
                  </a:cubicBezTo>
                  <a:cubicBezTo>
                    <a:pt x="69850" y="19050"/>
                    <a:pt x="105410" y="6350"/>
                    <a:pt x="129540" y="2540"/>
                  </a:cubicBezTo>
                  <a:cubicBezTo>
                    <a:pt x="146050" y="0"/>
                    <a:pt x="157480" y="1270"/>
                    <a:pt x="173990" y="6350"/>
                  </a:cubicBezTo>
                  <a:cubicBezTo>
                    <a:pt x="195580" y="13970"/>
                    <a:pt x="214630" y="27940"/>
                    <a:pt x="246380" y="54610"/>
                  </a:cubicBezTo>
                  <a:cubicBezTo>
                    <a:pt x="337820" y="129540"/>
                    <a:pt x="645160" y="457200"/>
                    <a:pt x="708660" y="537210"/>
                  </a:cubicBezTo>
                  <a:cubicBezTo>
                    <a:pt x="726440" y="560070"/>
                    <a:pt x="734060" y="566420"/>
                    <a:pt x="739140" y="585470"/>
                  </a:cubicBezTo>
                  <a:cubicBezTo>
                    <a:pt x="745490" y="609600"/>
                    <a:pt x="746760" y="646430"/>
                    <a:pt x="736600" y="671830"/>
                  </a:cubicBezTo>
                  <a:cubicBezTo>
                    <a:pt x="726440" y="695960"/>
                    <a:pt x="698500" y="722630"/>
                    <a:pt x="676910" y="734060"/>
                  </a:cubicBezTo>
                  <a:cubicBezTo>
                    <a:pt x="659130" y="744220"/>
                    <a:pt x="641350" y="748030"/>
                    <a:pt x="621030" y="746760"/>
                  </a:cubicBezTo>
                  <a:cubicBezTo>
                    <a:pt x="595630" y="744220"/>
                    <a:pt x="541020" y="712470"/>
                    <a:pt x="541020" y="71247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5068253" y="483531"/>
            <a:ext cx="296228" cy="615315"/>
            <a:chOff x="0" y="0"/>
            <a:chExt cx="394970" cy="820420"/>
          </a:xfrm>
        </p:grpSpPr>
        <p:sp>
          <p:nvSpPr>
            <p:cNvPr id="14" name="Freeform 14"/>
            <p:cNvSpPr/>
            <p:nvPr/>
          </p:nvSpPr>
          <p:spPr>
            <a:xfrm>
              <a:off x="48260" y="49530"/>
              <a:ext cx="311150" cy="722630"/>
            </a:xfrm>
            <a:custGeom>
              <a:avLst/>
              <a:gdLst/>
              <a:ahLst/>
              <a:cxnLst/>
              <a:rect l="l" t="t" r="r" b="b"/>
              <a:pathLst>
                <a:path w="311150" h="722630">
                  <a:moveTo>
                    <a:pt x="66040" y="626110"/>
                  </a:moveTo>
                  <a:cubicBezTo>
                    <a:pt x="2540" y="208280"/>
                    <a:pt x="11430" y="87630"/>
                    <a:pt x="33020" y="48260"/>
                  </a:cubicBezTo>
                  <a:cubicBezTo>
                    <a:pt x="40640" y="31750"/>
                    <a:pt x="49530" y="27940"/>
                    <a:pt x="63500" y="20320"/>
                  </a:cubicBezTo>
                  <a:cubicBezTo>
                    <a:pt x="83820" y="10160"/>
                    <a:pt x="118110" y="0"/>
                    <a:pt x="143510" y="2540"/>
                  </a:cubicBezTo>
                  <a:cubicBezTo>
                    <a:pt x="168910" y="5080"/>
                    <a:pt x="199390" y="19050"/>
                    <a:pt x="218440" y="36830"/>
                  </a:cubicBezTo>
                  <a:cubicBezTo>
                    <a:pt x="237490" y="53340"/>
                    <a:pt x="252730" y="82550"/>
                    <a:pt x="257810" y="107950"/>
                  </a:cubicBezTo>
                  <a:cubicBezTo>
                    <a:pt x="261620" y="133350"/>
                    <a:pt x="256540" y="166370"/>
                    <a:pt x="245110" y="189230"/>
                  </a:cubicBezTo>
                  <a:cubicBezTo>
                    <a:pt x="232410" y="212090"/>
                    <a:pt x="204470" y="234950"/>
                    <a:pt x="185420" y="246380"/>
                  </a:cubicBezTo>
                  <a:cubicBezTo>
                    <a:pt x="172720" y="254000"/>
                    <a:pt x="161290" y="256540"/>
                    <a:pt x="146050" y="257810"/>
                  </a:cubicBezTo>
                  <a:cubicBezTo>
                    <a:pt x="124460" y="257810"/>
                    <a:pt x="85090" y="250190"/>
                    <a:pt x="66040" y="240030"/>
                  </a:cubicBezTo>
                  <a:cubicBezTo>
                    <a:pt x="52070" y="233680"/>
                    <a:pt x="43180" y="226060"/>
                    <a:pt x="34290" y="214630"/>
                  </a:cubicBezTo>
                  <a:cubicBezTo>
                    <a:pt x="20320" y="196850"/>
                    <a:pt x="6350" y="160020"/>
                    <a:pt x="2540" y="138430"/>
                  </a:cubicBezTo>
                  <a:cubicBezTo>
                    <a:pt x="0" y="123190"/>
                    <a:pt x="1270" y="111760"/>
                    <a:pt x="7620" y="96520"/>
                  </a:cubicBezTo>
                  <a:cubicBezTo>
                    <a:pt x="13970" y="76200"/>
                    <a:pt x="31750" y="44450"/>
                    <a:pt x="52070" y="29210"/>
                  </a:cubicBezTo>
                  <a:cubicBezTo>
                    <a:pt x="72390" y="12700"/>
                    <a:pt x="107950" y="3810"/>
                    <a:pt x="129540" y="1270"/>
                  </a:cubicBezTo>
                  <a:cubicBezTo>
                    <a:pt x="146050" y="0"/>
                    <a:pt x="156210" y="2540"/>
                    <a:pt x="171450" y="7620"/>
                  </a:cubicBezTo>
                  <a:cubicBezTo>
                    <a:pt x="191770" y="16510"/>
                    <a:pt x="222250" y="35560"/>
                    <a:pt x="236220" y="57150"/>
                  </a:cubicBezTo>
                  <a:cubicBezTo>
                    <a:pt x="251460" y="78740"/>
                    <a:pt x="260350" y="110490"/>
                    <a:pt x="259080" y="135890"/>
                  </a:cubicBezTo>
                  <a:cubicBezTo>
                    <a:pt x="257810" y="161290"/>
                    <a:pt x="227330" y="210820"/>
                    <a:pt x="229870" y="212090"/>
                  </a:cubicBezTo>
                  <a:cubicBezTo>
                    <a:pt x="231140" y="213360"/>
                    <a:pt x="243840" y="182880"/>
                    <a:pt x="250190" y="185420"/>
                  </a:cubicBezTo>
                  <a:cubicBezTo>
                    <a:pt x="273050" y="191770"/>
                    <a:pt x="311150" y="562610"/>
                    <a:pt x="294640" y="636270"/>
                  </a:cubicBezTo>
                  <a:cubicBezTo>
                    <a:pt x="289560" y="661670"/>
                    <a:pt x="280670" y="670560"/>
                    <a:pt x="266700" y="684530"/>
                  </a:cubicBezTo>
                  <a:cubicBezTo>
                    <a:pt x="248920" y="701040"/>
                    <a:pt x="217170" y="717550"/>
                    <a:pt x="190500" y="720090"/>
                  </a:cubicBezTo>
                  <a:cubicBezTo>
                    <a:pt x="165100" y="722630"/>
                    <a:pt x="132080" y="712470"/>
                    <a:pt x="110490" y="695960"/>
                  </a:cubicBezTo>
                  <a:cubicBezTo>
                    <a:pt x="90170" y="680720"/>
                    <a:pt x="66040" y="626110"/>
                    <a:pt x="66040" y="6261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5" name="Group 15"/>
          <p:cNvGrpSpPr/>
          <p:nvPr/>
        </p:nvGrpSpPr>
        <p:grpSpPr>
          <a:xfrm>
            <a:off x="4470082" y="1228386"/>
            <a:ext cx="592455" cy="303847"/>
            <a:chOff x="0" y="0"/>
            <a:chExt cx="789940" cy="405130"/>
          </a:xfrm>
        </p:grpSpPr>
        <p:sp>
          <p:nvSpPr>
            <p:cNvPr id="16" name="Freeform 16"/>
            <p:cNvSpPr/>
            <p:nvPr/>
          </p:nvSpPr>
          <p:spPr>
            <a:xfrm>
              <a:off x="48260" y="48260"/>
              <a:ext cx="692150" cy="309880"/>
            </a:xfrm>
            <a:custGeom>
              <a:avLst/>
              <a:gdLst/>
              <a:ahLst/>
              <a:cxnLst/>
              <a:rect l="l" t="t" r="r" b="b"/>
              <a:pathLst>
                <a:path w="692150" h="309880">
                  <a:moveTo>
                    <a:pt x="553720" y="278130"/>
                  </a:moveTo>
                  <a:cubicBezTo>
                    <a:pt x="351790" y="256540"/>
                    <a:pt x="271780" y="250190"/>
                    <a:pt x="234950" y="262890"/>
                  </a:cubicBezTo>
                  <a:cubicBezTo>
                    <a:pt x="214630" y="270510"/>
                    <a:pt x="210820" y="288290"/>
                    <a:pt x="191770" y="294640"/>
                  </a:cubicBezTo>
                  <a:cubicBezTo>
                    <a:pt x="170180" y="303530"/>
                    <a:pt x="133350" y="309880"/>
                    <a:pt x="106680" y="303530"/>
                  </a:cubicBezTo>
                  <a:cubicBezTo>
                    <a:pt x="80010" y="297180"/>
                    <a:pt x="49530" y="275590"/>
                    <a:pt x="33020" y="259080"/>
                  </a:cubicBezTo>
                  <a:cubicBezTo>
                    <a:pt x="21590" y="246380"/>
                    <a:pt x="16510" y="234950"/>
                    <a:pt x="11430" y="220980"/>
                  </a:cubicBezTo>
                  <a:cubicBezTo>
                    <a:pt x="6350" y="207010"/>
                    <a:pt x="1270" y="194310"/>
                    <a:pt x="2540" y="177800"/>
                  </a:cubicBezTo>
                  <a:cubicBezTo>
                    <a:pt x="3810" y="154940"/>
                    <a:pt x="10160" y="118110"/>
                    <a:pt x="26670" y="95250"/>
                  </a:cubicBezTo>
                  <a:cubicBezTo>
                    <a:pt x="41910" y="73660"/>
                    <a:pt x="69850" y="52070"/>
                    <a:pt x="95250" y="44450"/>
                  </a:cubicBezTo>
                  <a:cubicBezTo>
                    <a:pt x="120650" y="35560"/>
                    <a:pt x="158750" y="39370"/>
                    <a:pt x="181610" y="45720"/>
                  </a:cubicBezTo>
                  <a:cubicBezTo>
                    <a:pt x="196850" y="49530"/>
                    <a:pt x="207010" y="54610"/>
                    <a:pt x="219710" y="66040"/>
                  </a:cubicBezTo>
                  <a:cubicBezTo>
                    <a:pt x="236220" y="81280"/>
                    <a:pt x="260350" y="111760"/>
                    <a:pt x="266700" y="137160"/>
                  </a:cubicBezTo>
                  <a:cubicBezTo>
                    <a:pt x="274320" y="163830"/>
                    <a:pt x="271780" y="198120"/>
                    <a:pt x="261620" y="223520"/>
                  </a:cubicBezTo>
                  <a:cubicBezTo>
                    <a:pt x="251460" y="248920"/>
                    <a:pt x="228600" y="274320"/>
                    <a:pt x="205740" y="288290"/>
                  </a:cubicBezTo>
                  <a:cubicBezTo>
                    <a:pt x="181610" y="302260"/>
                    <a:pt x="148590" y="309880"/>
                    <a:pt x="120650" y="306070"/>
                  </a:cubicBezTo>
                  <a:cubicBezTo>
                    <a:pt x="93980" y="303530"/>
                    <a:pt x="63500" y="288290"/>
                    <a:pt x="43180" y="269240"/>
                  </a:cubicBezTo>
                  <a:cubicBezTo>
                    <a:pt x="24130" y="250190"/>
                    <a:pt x="8890" y="215900"/>
                    <a:pt x="3810" y="193040"/>
                  </a:cubicBezTo>
                  <a:cubicBezTo>
                    <a:pt x="0" y="176530"/>
                    <a:pt x="0" y="165100"/>
                    <a:pt x="3810" y="148590"/>
                  </a:cubicBezTo>
                  <a:cubicBezTo>
                    <a:pt x="10160" y="127000"/>
                    <a:pt x="29210" y="93980"/>
                    <a:pt x="45720" y="73660"/>
                  </a:cubicBezTo>
                  <a:cubicBezTo>
                    <a:pt x="59690" y="55880"/>
                    <a:pt x="71120" y="43180"/>
                    <a:pt x="93980" y="31750"/>
                  </a:cubicBezTo>
                  <a:cubicBezTo>
                    <a:pt x="132080" y="13970"/>
                    <a:pt x="207010" y="6350"/>
                    <a:pt x="264160" y="2540"/>
                  </a:cubicBezTo>
                  <a:cubicBezTo>
                    <a:pt x="322580" y="0"/>
                    <a:pt x="383540" y="7620"/>
                    <a:pt x="441960" y="15240"/>
                  </a:cubicBezTo>
                  <a:cubicBezTo>
                    <a:pt x="501650" y="22860"/>
                    <a:pt x="575310" y="27940"/>
                    <a:pt x="617220" y="49530"/>
                  </a:cubicBezTo>
                  <a:cubicBezTo>
                    <a:pt x="645160" y="63500"/>
                    <a:pt x="666750" y="86360"/>
                    <a:pt x="678180" y="106680"/>
                  </a:cubicBezTo>
                  <a:cubicBezTo>
                    <a:pt x="688340" y="124460"/>
                    <a:pt x="692150" y="143510"/>
                    <a:pt x="690880" y="162560"/>
                  </a:cubicBezTo>
                  <a:cubicBezTo>
                    <a:pt x="688340" y="186690"/>
                    <a:pt x="674370" y="222250"/>
                    <a:pt x="657860" y="241300"/>
                  </a:cubicBezTo>
                  <a:cubicBezTo>
                    <a:pt x="645160" y="256540"/>
                    <a:pt x="627380" y="266700"/>
                    <a:pt x="610870" y="273050"/>
                  </a:cubicBezTo>
                  <a:cubicBezTo>
                    <a:pt x="593090" y="278130"/>
                    <a:pt x="553720" y="278130"/>
                    <a:pt x="553720" y="27813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7" name="Group 17"/>
          <p:cNvGrpSpPr/>
          <p:nvPr/>
        </p:nvGrpSpPr>
        <p:grpSpPr>
          <a:xfrm rot="-5466542">
            <a:off x="13171488" y="957477"/>
            <a:ext cx="552469" cy="522858"/>
            <a:chOff x="0" y="0"/>
            <a:chExt cx="900430" cy="852170"/>
          </a:xfrm>
        </p:grpSpPr>
        <p:sp>
          <p:nvSpPr>
            <p:cNvPr id="18" name="Freeform 18"/>
            <p:cNvSpPr/>
            <p:nvPr/>
          </p:nvSpPr>
          <p:spPr>
            <a:xfrm>
              <a:off x="45720" y="48260"/>
              <a:ext cx="807720" cy="755650"/>
            </a:xfrm>
            <a:custGeom>
              <a:avLst/>
              <a:gdLst/>
              <a:ahLst/>
              <a:cxnLst/>
              <a:rect l="l" t="t" r="r" b="b"/>
              <a:pathLst>
                <a:path w="807720" h="755650">
                  <a:moveTo>
                    <a:pt x="208280" y="41910"/>
                  </a:moveTo>
                  <a:cubicBezTo>
                    <a:pt x="571500" y="396240"/>
                    <a:pt x="746760" y="495300"/>
                    <a:pt x="786130" y="544830"/>
                  </a:cubicBezTo>
                  <a:cubicBezTo>
                    <a:pt x="798830" y="561340"/>
                    <a:pt x="800100" y="568960"/>
                    <a:pt x="802640" y="585470"/>
                  </a:cubicBezTo>
                  <a:cubicBezTo>
                    <a:pt x="806450" y="608330"/>
                    <a:pt x="805180" y="646430"/>
                    <a:pt x="795020" y="671830"/>
                  </a:cubicBezTo>
                  <a:cubicBezTo>
                    <a:pt x="783590" y="697230"/>
                    <a:pt x="759460" y="722630"/>
                    <a:pt x="735330" y="735330"/>
                  </a:cubicBezTo>
                  <a:cubicBezTo>
                    <a:pt x="711200" y="749300"/>
                    <a:pt x="676910" y="755650"/>
                    <a:pt x="650240" y="750570"/>
                  </a:cubicBezTo>
                  <a:cubicBezTo>
                    <a:pt x="622300" y="746760"/>
                    <a:pt x="591820" y="731520"/>
                    <a:pt x="572770" y="711200"/>
                  </a:cubicBezTo>
                  <a:cubicBezTo>
                    <a:pt x="553720" y="692150"/>
                    <a:pt x="539750" y="655320"/>
                    <a:pt x="534670" y="632460"/>
                  </a:cubicBezTo>
                  <a:cubicBezTo>
                    <a:pt x="532130" y="615950"/>
                    <a:pt x="533400" y="603250"/>
                    <a:pt x="537210" y="589280"/>
                  </a:cubicBezTo>
                  <a:cubicBezTo>
                    <a:pt x="539750" y="574040"/>
                    <a:pt x="543560" y="561340"/>
                    <a:pt x="552450" y="547370"/>
                  </a:cubicBezTo>
                  <a:cubicBezTo>
                    <a:pt x="566420" y="528320"/>
                    <a:pt x="593090" y="501650"/>
                    <a:pt x="618490" y="490220"/>
                  </a:cubicBezTo>
                  <a:cubicBezTo>
                    <a:pt x="643890" y="480060"/>
                    <a:pt x="681990" y="480060"/>
                    <a:pt x="704850" y="485140"/>
                  </a:cubicBezTo>
                  <a:cubicBezTo>
                    <a:pt x="721360" y="487680"/>
                    <a:pt x="731520" y="492760"/>
                    <a:pt x="745490" y="502920"/>
                  </a:cubicBezTo>
                  <a:cubicBezTo>
                    <a:pt x="763270" y="516890"/>
                    <a:pt x="789940" y="544830"/>
                    <a:pt x="798830" y="571500"/>
                  </a:cubicBezTo>
                  <a:cubicBezTo>
                    <a:pt x="807720" y="596900"/>
                    <a:pt x="807720" y="632460"/>
                    <a:pt x="800100" y="657860"/>
                  </a:cubicBezTo>
                  <a:cubicBezTo>
                    <a:pt x="791210" y="684530"/>
                    <a:pt x="770890" y="712470"/>
                    <a:pt x="748030" y="727710"/>
                  </a:cubicBezTo>
                  <a:cubicBezTo>
                    <a:pt x="725170" y="744220"/>
                    <a:pt x="688340" y="751840"/>
                    <a:pt x="664210" y="751840"/>
                  </a:cubicBezTo>
                  <a:cubicBezTo>
                    <a:pt x="647700" y="753110"/>
                    <a:pt x="638810" y="749300"/>
                    <a:pt x="621030" y="742950"/>
                  </a:cubicBezTo>
                  <a:cubicBezTo>
                    <a:pt x="594360" y="732790"/>
                    <a:pt x="552450" y="708660"/>
                    <a:pt x="518160" y="684530"/>
                  </a:cubicBezTo>
                  <a:cubicBezTo>
                    <a:pt x="481330" y="659130"/>
                    <a:pt x="450850" y="635000"/>
                    <a:pt x="407670" y="594360"/>
                  </a:cubicBezTo>
                  <a:cubicBezTo>
                    <a:pt x="335280" y="530860"/>
                    <a:pt x="210820" y="405130"/>
                    <a:pt x="139700" y="326390"/>
                  </a:cubicBezTo>
                  <a:cubicBezTo>
                    <a:pt x="87630" y="270510"/>
                    <a:pt x="33020" y="220980"/>
                    <a:pt x="13970" y="175260"/>
                  </a:cubicBezTo>
                  <a:cubicBezTo>
                    <a:pt x="1270" y="144780"/>
                    <a:pt x="0" y="115570"/>
                    <a:pt x="5080" y="91440"/>
                  </a:cubicBezTo>
                  <a:cubicBezTo>
                    <a:pt x="7620" y="72390"/>
                    <a:pt x="19050" y="54610"/>
                    <a:pt x="30480" y="41910"/>
                  </a:cubicBezTo>
                  <a:cubicBezTo>
                    <a:pt x="43180" y="27940"/>
                    <a:pt x="60960" y="16510"/>
                    <a:pt x="77470" y="10160"/>
                  </a:cubicBezTo>
                  <a:cubicBezTo>
                    <a:pt x="95250" y="2540"/>
                    <a:pt x="114300" y="0"/>
                    <a:pt x="134620" y="2540"/>
                  </a:cubicBezTo>
                  <a:cubicBezTo>
                    <a:pt x="157480" y="7620"/>
                    <a:pt x="208280" y="41910"/>
                    <a:pt x="208280" y="419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9" name="Group 19"/>
          <p:cNvGrpSpPr/>
          <p:nvPr/>
        </p:nvGrpSpPr>
        <p:grpSpPr>
          <a:xfrm rot="-5466542">
            <a:off x="12755985" y="971838"/>
            <a:ext cx="621819" cy="241559"/>
            <a:chOff x="0" y="0"/>
            <a:chExt cx="1013460" cy="393700"/>
          </a:xfrm>
        </p:grpSpPr>
        <p:sp>
          <p:nvSpPr>
            <p:cNvPr id="20" name="Freeform 20"/>
            <p:cNvSpPr/>
            <p:nvPr/>
          </p:nvSpPr>
          <p:spPr>
            <a:xfrm>
              <a:off x="49530" y="46990"/>
              <a:ext cx="918210" cy="308610"/>
            </a:xfrm>
            <a:custGeom>
              <a:avLst/>
              <a:gdLst/>
              <a:ahLst/>
              <a:cxnLst/>
              <a:rect l="l" t="t" r="r" b="b"/>
              <a:pathLst>
                <a:path w="918210" h="308610">
                  <a:moveTo>
                    <a:pt x="124460" y="46990"/>
                  </a:moveTo>
                  <a:cubicBezTo>
                    <a:pt x="711200" y="30480"/>
                    <a:pt x="711200" y="19050"/>
                    <a:pt x="726440" y="13970"/>
                  </a:cubicBezTo>
                  <a:cubicBezTo>
                    <a:pt x="749300" y="6350"/>
                    <a:pt x="786130" y="0"/>
                    <a:pt x="812800" y="6350"/>
                  </a:cubicBezTo>
                  <a:cubicBezTo>
                    <a:pt x="839470" y="12700"/>
                    <a:pt x="869950" y="35560"/>
                    <a:pt x="885190" y="52070"/>
                  </a:cubicBezTo>
                  <a:cubicBezTo>
                    <a:pt x="896620" y="63500"/>
                    <a:pt x="902970" y="73660"/>
                    <a:pt x="906780" y="90170"/>
                  </a:cubicBezTo>
                  <a:cubicBezTo>
                    <a:pt x="913130" y="111760"/>
                    <a:pt x="918210" y="149860"/>
                    <a:pt x="909320" y="175260"/>
                  </a:cubicBezTo>
                  <a:cubicBezTo>
                    <a:pt x="901700" y="201930"/>
                    <a:pt x="881380" y="229870"/>
                    <a:pt x="859790" y="246380"/>
                  </a:cubicBezTo>
                  <a:cubicBezTo>
                    <a:pt x="838200" y="261620"/>
                    <a:pt x="801370" y="270510"/>
                    <a:pt x="777240" y="271780"/>
                  </a:cubicBezTo>
                  <a:cubicBezTo>
                    <a:pt x="760730" y="273050"/>
                    <a:pt x="749300" y="270510"/>
                    <a:pt x="735330" y="264160"/>
                  </a:cubicBezTo>
                  <a:cubicBezTo>
                    <a:pt x="713740" y="254000"/>
                    <a:pt x="681990" y="232410"/>
                    <a:pt x="668020" y="209550"/>
                  </a:cubicBezTo>
                  <a:cubicBezTo>
                    <a:pt x="652780" y="186690"/>
                    <a:pt x="643890" y="153670"/>
                    <a:pt x="646430" y="127000"/>
                  </a:cubicBezTo>
                  <a:cubicBezTo>
                    <a:pt x="648970" y="99060"/>
                    <a:pt x="661670" y="67310"/>
                    <a:pt x="679450" y="46990"/>
                  </a:cubicBezTo>
                  <a:cubicBezTo>
                    <a:pt x="698500" y="26670"/>
                    <a:pt x="732790" y="11430"/>
                    <a:pt x="754380" y="5080"/>
                  </a:cubicBezTo>
                  <a:cubicBezTo>
                    <a:pt x="770890" y="0"/>
                    <a:pt x="782320" y="0"/>
                    <a:pt x="798830" y="3810"/>
                  </a:cubicBezTo>
                  <a:cubicBezTo>
                    <a:pt x="820420" y="7620"/>
                    <a:pt x="857250" y="26670"/>
                    <a:pt x="875030" y="40640"/>
                  </a:cubicBezTo>
                  <a:cubicBezTo>
                    <a:pt x="887730" y="52070"/>
                    <a:pt x="895350" y="60960"/>
                    <a:pt x="901700" y="76200"/>
                  </a:cubicBezTo>
                  <a:cubicBezTo>
                    <a:pt x="909320" y="97790"/>
                    <a:pt x="918210" y="134620"/>
                    <a:pt x="913130" y="161290"/>
                  </a:cubicBezTo>
                  <a:cubicBezTo>
                    <a:pt x="908050" y="187960"/>
                    <a:pt x="896620" y="217170"/>
                    <a:pt x="871220" y="236220"/>
                  </a:cubicBezTo>
                  <a:cubicBezTo>
                    <a:pt x="829310" y="269240"/>
                    <a:pt x="735330" y="284480"/>
                    <a:pt x="651510" y="295910"/>
                  </a:cubicBezTo>
                  <a:cubicBezTo>
                    <a:pt x="544830" y="308610"/>
                    <a:pt x="383540" y="297180"/>
                    <a:pt x="279400" y="292100"/>
                  </a:cubicBezTo>
                  <a:cubicBezTo>
                    <a:pt x="204470" y="289560"/>
                    <a:pt x="132080" y="294640"/>
                    <a:pt x="85090" y="278130"/>
                  </a:cubicBezTo>
                  <a:cubicBezTo>
                    <a:pt x="55880" y="265430"/>
                    <a:pt x="33020" y="246380"/>
                    <a:pt x="19050" y="227330"/>
                  </a:cubicBezTo>
                  <a:cubicBezTo>
                    <a:pt x="7620" y="210820"/>
                    <a:pt x="2540" y="191770"/>
                    <a:pt x="1270" y="172720"/>
                  </a:cubicBezTo>
                  <a:cubicBezTo>
                    <a:pt x="0" y="154940"/>
                    <a:pt x="3810" y="134620"/>
                    <a:pt x="11430" y="118110"/>
                  </a:cubicBezTo>
                  <a:cubicBezTo>
                    <a:pt x="19050" y="100330"/>
                    <a:pt x="29210" y="83820"/>
                    <a:pt x="45720" y="72390"/>
                  </a:cubicBezTo>
                  <a:cubicBezTo>
                    <a:pt x="64770" y="58420"/>
                    <a:pt x="124460" y="46990"/>
                    <a:pt x="124460" y="4699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21" name="Group 21"/>
          <p:cNvGrpSpPr/>
          <p:nvPr/>
        </p:nvGrpSpPr>
        <p:grpSpPr>
          <a:xfrm rot="-5466542">
            <a:off x="13425147" y="1315976"/>
            <a:ext cx="287533" cy="490131"/>
            <a:chOff x="0" y="0"/>
            <a:chExt cx="468630" cy="798830"/>
          </a:xfrm>
        </p:grpSpPr>
        <p:sp>
          <p:nvSpPr>
            <p:cNvPr id="22" name="Freeform 22"/>
            <p:cNvSpPr/>
            <p:nvPr/>
          </p:nvSpPr>
          <p:spPr>
            <a:xfrm>
              <a:off x="44450" y="43180"/>
              <a:ext cx="379730" cy="706120"/>
            </a:xfrm>
            <a:custGeom>
              <a:avLst/>
              <a:gdLst/>
              <a:ahLst/>
              <a:cxnLst/>
              <a:rect l="l" t="t" r="r" b="b"/>
              <a:pathLst>
                <a:path w="379730" h="706120">
                  <a:moveTo>
                    <a:pt x="236220" y="106680"/>
                  </a:moveTo>
                  <a:cubicBezTo>
                    <a:pt x="299720" y="463550"/>
                    <a:pt x="356870" y="494030"/>
                    <a:pt x="369570" y="533400"/>
                  </a:cubicBezTo>
                  <a:cubicBezTo>
                    <a:pt x="379730" y="562610"/>
                    <a:pt x="377190" y="591820"/>
                    <a:pt x="369570" y="617220"/>
                  </a:cubicBezTo>
                  <a:cubicBezTo>
                    <a:pt x="360680" y="641350"/>
                    <a:pt x="339090" y="668020"/>
                    <a:pt x="317500" y="683260"/>
                  </a:cubicBezTo>
                  <a:cubicBezTo>
                    <a:pt x="295910" y="697230"/>
                    <a:pt x="262890" y="706120"/>
                    <a:pt x="236220" y="703580"/>
                  </a:cubicBezTo>
                  <a:cubicBezTo>
                    <a:pt x="210820" y="702310"/>
                    <a:pt x="179070" y="689610"/>
                    <a:pt x="160020" y="671830"/>
                  </a:cubicBezTo>
                  <a:cubicBezTo>
                    <a:pt x="139700" y="655320"/>
                    <a:pt x="121920" y="626110"/>
                    <a:pt x="116840" y="599440"/>
                  </a:cubicBezTo>
                  <a:cubicBezTo>
                    <a:pt x="111760" y="574040"/>
                    <a:pt x="119380" y="538480"/>
                    <a:pt x="127000" y="516890"/>
                  </a:cubicBezTo>
                  <a:cubicBezTo>
                    <a:pt x="133350" y="501650"/>
                    <a:pt x="139700" y="492760"/>
                    <a:pt x="151130" y="482600"/>
                  </a:cubicBezTo>
                  <a:cubicBezTo>
                    <a:pt x="168910" y="467360"/>
                    <a:pt x="203200" y="449580"/>
                    <a:pt x="226060" y="444500"/>
                  </a:cubicBezTo>
                  <a:cubicBezTo>
                    <a:pt x="241300" y="440690"/>
                    <a:pt x="252730" y="440690"/>
                    <a:pt x="267970" y="444500"/>
                  </a:cubicBezTo>
                  <a:cubicBezTo>
                    <a:pt x="289560" y="449580"/>
                    <a:pt x="325120" y="469900"/>
                    <a:pt x="341630" y="485140"/>
                  </a:cubicBezTo>
                  <a:cubicBezTo>
                    <a:pt x="353060" y="495300"/>
                    <a:pt x="359410" y="504190"/>
                    <a:pt x="364490" y="519430"/>
                  </a:cubicBezTo>
                  <a:cubicBezTo>
                    <a:pt x="372110" y="541020"/>
                    <a:pt x="375920" y="580390"/>
                    <a:pt x="373380" y="603250"/>
                  </a:cubicBezTo>
                  <a:cubicBezTo>
                    <a:pt x="370840" y="618490"/>
                    <a:pt x="365760" y="629920"/>
                    <a:pt x="356870" y="642620"/>
                  </a:cubicBezTo>
                  <a:cubicBezTo>
                    <a:pt x="342900" y="660400"/>
                    <a:pt x="312420" y="685800"/>
                    <a:pt x="292100" y="695960"/>
                  </a:cubicBezTo>
                  <a:cubicBezTo>
                    <a:pt x="278130" y="702310"/>
                    <a:pt x="266700" y="704850"/>
                    <a:pt x="251460" y="704850"/>
                  </a:cubicBezTo>
                  <a:cubicBezTo>
                    <a:pt x="228600" y="703580"/>
                    <a:pt x="198120" y="695960"/>
                    <a:pt x="170180" y="680720"/>
                  </a:cubicBezTo>
                  <a:cubicBezTo>
                    <a:pt x="135890" y="662940"/>
                    <a:pt x="90170" y="631190"/>
                    <a:pt x="67310" y="594360"/>
                  </a:cubicBezTo>
                  <a:cubicBezTo>
                    <a:pt x="43180" y="554990"/>
                    <a:pt x="41910" y="508000"/>
                    <a:pt x="31750" y="449580"/>
                  </a:cubicBezTo>
                  <a:cubicBezTo>
                    <a:pt x="19050" y="364490"/>
                    <a:pt x="0" y="200660"/>
                    <a:pt x="6350" y="130810"/>
                  </a:cubicBezTo>
                  <a:cubicBezTo>
                    <a:pt x="10160" y="95250"/>
                    <a:pt x="15240" y="71120"/>
                    <a:pt x="27940" y="52070"/>
                  </a:cubicBezTo>
                  <a:cubicBezTo>
                    <a:pt x="38100" y="35560"/>
                    <a:pt x="52070" y="22860"/>
                    <a:pt x="69850" y="15240"/>
                  </a:cubicBezTo>
                  <a:cubicBezTo>
                    <a:pt x="91440" y="6350"/>
                    <a:pt x="125730" y="0"/>
                    <a:pt x="151130" y="7620"/>
                  </a:cubicBezTo>
                  <a:cubicBezTo>
                    <a:pt x="175260" y="13970"/>
                    <a:pt x="203200" y="35560"/>
                    <a:pt x="217170" y="54610"/>
                  </a:cubicBezTo>
                  <a:cubicBezTo>
                    <a:pt x="228600" y="69850"/>
                    <a:pt x="236220" y="106680"/>
                    <a:pt x="236220" y="10668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3" name="Freeform 23"/>
          <p:cNvSpPr/>
          <p:nvPr/>
        </p:nvSpPr>
        <p:spPr>
          <a:xfrm>
            <a:off x="15412853" y="-367037"/>
            <a:ext cx="3692894" cy="2316452"/>
          </a:xfrm>
          <a:custGeom>
            <a:avLst/>
            <a:gdLst/>
            <a:ahLst/>
            <a:cxnLst/>
            <a:rect l="l" t="t" r="r" b="b"/>
            <a:pathLst>
              <a:path w="3692894" h="2316452">
                <a:moveTo>
                  <a:pt x="0" y="0"/>
                </a:moveTo>
                <a:lnTo>
                  <a:pt x="3692894" y="0"/>
                </a:lnTo>
                <a:lnTo>
                  <a:pt x="3692894" y="2316451"/>
                </a:lnTo>
                <a:lnTo>
                  <a:pt x="0" y="23164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 rot="-1008282" flipH="1">
            <a:off x="15390590" y="2224730"/>
            <a:ext cx="2659752" cy="3491322"/>
          </a:xfrm>
          <a:custGeom>
            <a:avLst/>
            <a:gdLst/>
            <a:ahLst/>
            <a:cxnLst/>
            <a:rect l="l" t="t" r="r" b="b"/>
            <a:pathLst>
              <a:path w="2659752" h="3491322">
                <a:moveTo>
                  <a:pt x="2659753" y="0"/>
                </a:moveTo>
                <a:lnTo>
                  <a:pt x="0" y="0"/>
                </a:lnTo>
                <a:lnTo>
                  <a:pt x="0" y="3491322"/>
                </a:lnTo>
                <a:lnTo>
                  <a:pt x="2659753" y="3491322"/>
                </a:lnTo>
                <a:lnTo>
                  <a:pt x="2659753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</p:sp>
      <p:grpSp>
        <p:nvGrpSpPr>
          <p:cNvPr id="25" name="Group 25"/>
          <p:cNvGrpSpPr/>
          <p:nvPr/>
        </p:nvGrpSpPr>
        <p:grpSpPr>
          <a:xfrm>
            <a:off x="6651132" y="604838"/>
            <a:ext cx="4675326" cy="494009"/>
            <a:chOff x="0" y="0"/>
            <a:chExt cx="6233768" cy="658678"/>
          </a:xfrm>
        </p:grpSpPr>
        <p:sp>
          <p:nvSpPr>
            <p:cNvPr id="26" name="Freeform 26"/>
            <p:cNvSpPr/>
            <p:nvPr/>
          </p:nvSpPr>
          <p:spPr>
            <a:xfrm>
              <a:off x="53874" y="31694"/>
              <a:ext cx="6124603" cy="593913"/>
            </a:xfrm>
            <a:custGeom>
              <a:avLst/>
              <a:gdLst/>
              <a:ahLst/>
              <a:cxnLst/>
              <a:rect l="l" t="t" r="r" b="b"/>
              <a:pathLst>
                <a:path w="6124603" h="593913">
                  <a:moveTo>
                    <a:pt x="260863" y="38583"/>
                  </a:moveTo>
                  <a:cubicBezTo>
                    <a:pt x="3585445" y="55119"/>
                    <a:pt x="5531991" y="0"/>
                    <a:pt x="5841057" y="23426"/>
                  </a:cubicBezTo>
                  <a:cubicBezTo>
                    <a:pt x="5892095" y="27559"/>
                    <a:pt x="5902019" y="28937"/>
                    <a:pt x="5930374" y="37205"/>
                  </a:cubicBezTo>
                  <a:cubicBezTo>
                    <a:pt x="5958728" y="46851"/>
                    <a:pt x="5987083" y="62009"/>
                    <a:pt x="6011184" y="79923"/>
                  </a:cubicBezTo>
                  <a:cubicBezTo>
                    <a:pt x="6035286" y="96459"/>
                    <a:pt x="6057970" y="119885"/>
                    <a:pt x="6073565" y="143310"/>
                  </a:cubicBezTo>
                  <a:cubicBezTo>
                    <a:pt x="6090577" y="168114"/>
                    <a:pt x="6104755" y="195674"/>
                    <a:pt x="6111843" y="224612"/>
                  </a:cubicBezTo>
                  <a:cubicBezTo>
                    <a:pt x="6120350" y="252171"/>
                    <a:pt x="6124603" y="283865"/>
                    <a:pt x="6121768" y="312803"/>
                  </a:cubicBezTo>
                  <a:cubicBezTo>
                    <a:pt x="6120350" y="341741"/>
                    <a:pt x="6113261" y="372056"/>
                    <a:pt x="6103337" y="399616"/>
                  </a:cubicBezTo>
                  <a:cubicBezTo>
                    <a:pt x="6091995" y="425798"/>
                    <a:pt x="6074983" y="453358"/>
                    <a:pt x="6055134" y="475405"/>
                  </a:cubicBezTo>
                  <a:cubicBezTo>
                    <a:pt x="6036703" y="497453"/>
                    <a:pt x="6011184" y="516745"/>
                    <a:pt x="5985665" y="531903"/>
                  </a:cubicBezTo>
                  <a:cubicBezTo>
                    <a:pt x="5960146" y="547061"/>
                    <a:pt x="5930374" y="559463"/>
                    <a:pt x="5902019" y="564975"/>
                  </a:cubicBezTo>
                  <a:cubicBezTo>
                    <a:pt x="5872246" y="571865"/>
                    <a:pt x="5839639" y="573243"/>
                    <a:pt x="5809867" y="570487"/>
                  </a:cubicBezTo>
                  <a:cubicBezTo>
                    <a:pt x="5780094" y="566353"/>
                    <a:pt x="5750322" y="558085"/>
                    <a:pt x="5721967" y="545683"/>
                  </a:cubicBezTo>
                  <a:cubicBezTo>
                    <a:pt x="5695030" y="534659"/>
                    <a:pt x="5668093" y="516745"/>
                    <a:pt x="5646827" y="496075"/>
                  </a:cubicBezTo>
                  <a:cubicBezTo>
                    <a:pt x="5625561" y="476783"/>
                    <a:pt x="5605713" y="451980"/>
                    <a:pt x="5591536" y="425798"/>
                  </a:cubicBezTo>
                  <a:cubicBezTo>
                    <a:pt x="5577359" y="399616"/>
                    <a:pt x="5567434" y="370678"/>
                    <a:pt x="5563181" y="341741"/>
                  </a:cubicBezTo>
                  <a:cubicBezTo>
                    <a:pt x="5557510" y="312803"/>
                    <a:pt x="5557510" y="282487"/>
                    <a:pt x="5563181" y="253549"/>
                  </a:cubicBezTo>
                  <a:cubicBezTo>
                    <a:pt x="5567434" y="224612"/>
                    <a:pt x="5577359" y="194296"/>
                    <a:pt x="5591536" y="169492"/>
                  </a:cubicBezTo>
                  <a:cubicBezTo>
                    <a:pt x="5605713" y="143310"/>
                    <a:pt x="5625561" y="118507"/>
                    <a:pt x="5646827" y="99215"/>
                  </a:cubicBezTo>
                  <a:cubicBezTo>
                    <a:pt x="5668093" y="78545"/>
                    <a:pt x="5695030" y="60631"/>
                    <a:pt x="5721967" y="48229"/>
                  </a:cubicBezTo>
                  <a:cubicBezTo>
                    <a:pt x="5750322" y="37205"/>
                    <a:pt x="5780094" y="27559"/>
                    <a:pt x="5809867" y="24803"/>
                  </a:cubicBezTo>
                  <a:cubicBezTo>
                    <a:pt x="5839639" y="22048"/>
                    <a:pt x="5872246" y="23426"/>
                    <a:pt x="5902019" y="30315"/>
                  </a:cubicBezTo>
                  <a:cubicBezTo>
                    <a:pt x="5930374" y="35827"/>
                    <a:pt x="5960146" y="48229"/>
                    <a:pt x="5985665" y="63387"/>
                  </a:cubicBezTo>
                  <a:cubicBezTo>
                    <a:pt x="6012602" y="77167"/>
                    <a:pt x="6036703" y="97837"/>
                    <a:pt x="6055134" y="119885"/>
                  </a:cubicBezTo>
                  <a:cubicBezTo>
                    <a:pt x="6074983" y="141932"/>
                    <a:pt x="6091995" y="169492"/>
                    <a:pt x="6103337" y="195674"/>
                  </a:cubicBezTo>
                  <a:cubicBezTo>
                    <a:pt x="6113261" y="223234"/>
                    <a:pt x="6120350" y="253549"/>
                    <a:pt x="6121768" y="282487"/>
                  </a:cubicBezTo>
                  <a:cubicBezTo>
                    <a:pt x="6124603" y="311425"/>
                    <a:pt x="6120350" y="343119"/>
                    <a:pt x="6111843" y="370678"/>
                  </a:cubicBezTo>
                  <a:cubicBezTo>
                    <a:pt x="6104755" y="399616"/>
                    <a:pt x="6090577" y="427176"/>
                    <a:pt x="6073565" y="451980"/>
                  </a:cubicBezTo>
                  <a:cubicBezTo>
                    <a:pt x="6057970" y="475405"/>
                    <a:pt x="6035286" y="497453"/>
                    <a:pt x="6011184" y="515367"/>
                  </a:cubicBezTo>
                  <a:cubicBezTo>
                    <a:pt x="5987083" y="533281"/>
                    <a:pt x="5958728" y="548439"/>
                    <a:pt x="5930374" y="556707"/>
                  </a:cubicBezTo>
                  <a:cubicBezTo>
                    <a:pt x="5902019" y="566353"/>
                    <a:pt x="5892095" y="567731"/>
                    <a:pt x="5841057" y="571865"/>
                  </a:cubicBezTo>
                  <a:cubicBezTo>
                    <a:pt x="5531991" y="593912"/>
                    <a:pt x="3506052" y="542927"/>
                    <a:pt x="2593032" y="538793"/>
                  </a:cubicBezTo>
                  <a:cubicBezTo>
                    <a:pt x="1926698" y="536037"/>
                    <a:pt x="1295807" y="547061"/>
                    <a:pt x="863399" y="540171"/>
                  </a:cubicBezTo>
                  <a:cubicBezTo>
                    <a:pt x="603954" y="537415"/>
                    <a:pt x="365775" y="540171"/>
                    <a:pt x="241014" y="522257"/>
                  </a:cubicBezTo>
                  <a:cubicBezTo>
                    <a:pt x="187140" y="513989"/>
                    <a:pt x="155950" y="502965"/>
                    <a:pt x="127596" y="489185"/>
                  </a:cubicBezTo>
                  <a:cubicBezTo>
                    <a:pt x="106330" y="479539"/>
                    <a:pt x="93570" y="468515"/>
                    <a:pt x="79393" y="454736"/>
                  </a:cubicBezTo>
                  <a:cubicBezTo>
                    <a:pt x="65215" y="440956"/>
                    <a:pt x="52456" y="428554"/>
                    <a:pt x="41114" y="409262"/>
                  </a:cubicBezTo>
                  <a:cubicBezTo>
                    <a:pt x="25519" y="381702"/>
                    <a:pt x="7088" y="337607"/>
                    <a:pt x="2835" y="299023"/>
                  </a:cubicBezTo>
                  <a:cubicBezTo>
                    <a:pt x="0" y="261817"/>
                    <a:pt x="7088" y="219100"/>
                    <a:pt x="22684" y="184650"/>
                  </a:cubicBezTo>
                  <a:cubicBezTo>
                    <a:pt x="36861" y="150200"/>
                    <a:pt x="63798" y="117129"/>
                    <a:pt x="93570" y="92325"/>
                  </a:cubicBezTo>
                  <a:cubicBezTo>
                    <a:pt x="123343" y="68899"/>
                    <a:pt x="170128" y="50985"/>
                    <a:pt x="201318" y="42717"/>
                  </a:cubicBezTo>
                  <a:cubicBezTo>
                    <a:pt x="224001" y="37205"/>
                    <a:pt x="260863" y="38583"/>
                    <a:pt x="260863" y="38583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7" name="TextBox 27"/>
          <p:cNvSpPr txBox="1"/>
          <p:nvPr/>
        </p:nvSpPr>
        <p:spPr>
          <a:xfrm>
            <a:off x="13079775" y="9661741"/>
            <a:ext cx="5208225" cy="3923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endParaRPr lang="en-US" sz="2299" b="1" dirty="0">
              <a:solidFill>
                <a:srgbClr val="3B365F"/>
              </a:solidFill>
              <a:latin typeface="Coco Gothic Bold"/>
              <a:ea typeface="Coco Gothic Bold"/>
              <a:cs typeface="Coco Gothic Bold"/>
              <a:sym typeface="Coco Gothic 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3190102" y="1239743"/>
            <a:ext cx="11597386" cy="30692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3"/>
              </a:lnSpc>
            </a:pPr>
            <a:r>
              <a:rPr lang="en-US" sz="3495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 va o'smirlarni yoshi bo'yicha guruhlarga bo'linishi</a:t>
            </a:r>
          </a:p>
          <a:p>
            <a:pPr algn="ctr">
              <a:lnSpc>
                <a:spcPts val="4893"/>
              </a:lnSpc>
            </a:pPr>
            <a:r>
              <a:rPr lang="en-US" sz="3495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va ularning oziq-ovqat mahsulotlari va ozuqa</a:t>
            </a:r>
          </a:p>
          <a:p>
            <a:pPr algn="ctr">
              <a:lnSpc>
                <a:spcPts val="4893"/>
              </a:lnSpc>
            </a:pPr>
            <a:r>
              <a:rPr lang="en-US" sz="3495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moddalariga bo'lgan ehtiyojlari.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2386301">
            <a:off x="10358985" y="-323043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3" y="0"/>
                </a:lnTo>
                <a:lnTo>
                  <a:pt x="9743833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1608121" y="2418820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14547103" y="3415779"/>
            <a:ext cx="3740897" cy="10287468"/>
          </a:xfrm>
          <a:custGeom>
            <a:avLst/>
            <a:gdLst/>
            <a:ahLst/>
            <a:cxnLst/>
            <a:rect l="l" t="t" r="r" b="b"/>
            <a:pathLst>
              <a:path w="3740897" h="10287468">
                <a:moveTo>
                  <a:pt x="3740897" y="0"/>
                </a:moveTo>
                <a:lnTo>
                  <a:pt x="0" y="0"/>
                </a:lnTo>
                <a:lnTo>
                  <a:pt x="0" y="10287467"/>
                </a:lnTo>
                <a:lnTo>
                  <a:pt x="3740897" y="10287467"/>
                </a:lnTo>
                <a:lnTo>
                  <a:pt x="374089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582274" y="2956675"/>
            <a:ext cx="2273231" cy="7063711"/>
          </a:xfrm>
          <a:custGeom>
            <a:avLst/>
            <a:gdLst/>
            <a:ahLst/>
            <a:cxnLst/>
            <a:rect l="l" t="t" r="r" b="b"/>
            <a:pathLst>
              <a:path w="2273231" h="7063711">
                <a:moveTo>
                  <a:pt x="0" y="0"/>
                </a:moveTo>
                <a:lnTo>
                  <a:pt x="2273231" y="0"/>
                </a:lnTo>
                <a:lnTo>
                  <a:pt x="2273231" y="7063711"/>
                </a:lnTo>
                <a:lnTo>
                  <a:pt x="0" y="70637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472743" y="4243484"/>
            <a:ext cx="9500068" cy="34531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Bolalarni yosh bo‘yicha guruhlarga bo‘lish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0–3 yoshli bolalar ozuqaviy ehtiyojlari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4–6 yoshli bolalar ehtiyojlari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7–11 yoshdagi bolalar uchun ratsion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12–18 yosh – o‘smirlik davri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55505" y="895350"/>
            <a:ext cx="1257699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Reja: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262171">
            <a:off x="8699606" y="-231519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6563608" y="332299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744385" y="4943378"/>
            <a:ext cx="6847282" cy="6038058"/>
          </a:xfrm>
          <a:custGeom>
            <a:avLst/>
            <a:gdLst/>
            <a:ahLst/>
            <a:cxnLst/>
            <a:rect l="l" t="t" r="r" b="b"/>
            <a:pathLst>
              <a:path w="6847282" h="6038058">
                <a:moveTo>
                  <a:pt x="0" y="0"/>
                </a:moveTo>
                <a:lnTo>
                  <a:pt x="6847282" y="0"/>
                </a:lnTo>
                <a:lnTo>
                  <a:pt x="6847282" y="6038059"/>
                </a:lnTo>
                <a:lnTo>
                  <a:pt x="0" y="6038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7046480" y="6218739"/>
            <a:ext cx="2838696" cy="4592008"/>
          </a:xfrm>
          <a:custGeom>
            <a:avLst/>
            <a:gdLst/>
            <a:ahLst/>
            <a:cxnLst/>
            <a:rect l="l" t="t" r="r" b="b"/>
            <a:pathLst>
              <a:path w="2838696" h="4592008">
                <a:moveTo>
                  <a:pt x="2838696" y="0"/>
                </a:moveTo>
                <a:lnTo>
                  <a:pt x="0" y="0"/>
                </a:lnTo>
                <a:lnTo>
                  <a:pt x="0" y="4592007"/>
                </a:lnTo>
                <a:lnTo>
                  <a:pt x="2838696" y="4592007"/>
                </a:lnTo>
                <a:lnTo>
                  <a:pt x="2838696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8787122" y="3624307"/>
            <a:ext cx="8126469" cy="3442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Bolalar va o‘smirlar organizmi doimiy o‘sish va rivojlanishda bo‘ladi</a:t>
            </a:r>
          </a:p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Har bir yosh davri o‘ziga xos ozuqaviy ehtiyojlarga ega</a:t>
            </a:r>
          </a:p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Ratsional ovqatlanish – sog‘lom o‘sishning kafolati</a:t>
            </a:r>
          </a:p>
          <a:p>
            <a:pPr algn="l">
              <a:lnSpc>
                <a:spcPts val="3911"/>
              </a:lnSpc>
            </a:pPr>
            <a:endParaRPr lang="en-US" sz="2793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94061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352" y="2262600"/>
            <a:ext cx="2428154" cy="8002923"/>
          </a:xfrm>
          <a:custGeom>
            <a:avLst/>
            <a:gdLst/>
            <a:ahLst/>
            <a:cxnLst/>
            <a:rect l="l" t="t" r="r" b="b"/>
            <a:pathLst>
              <a:path w="2428154" h="8002923">
                <a:moveTo>
                  <a:pt x="0" y="0"/>
                </a:moveTo>
                <a:lnTo>
                  <a:pt x="2428153" y="0"/>
                </a:lnTo>
                <a:lnTo>
                  <a:pt x="2428153" y="8002924"/>
                </a:lnTo>
                <a:lnTo>
                  <a:pt x="0" y="8002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8464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147616" y="2284077"/>
            <a:ext cx="3362376" cy="8002923"/>
          </a:xfrm>
          <a:custGeom>
            <a:avLst/>
            <a:gdLst/>
            <a:ahLst/>
            <a:cxnLst/>
            <a:rect l="l" t="t" r="r" b="b"/>
            <a:pathLst>
              <a:path w="3362376" h="8002923">
                <a:moveTo>
                  <a:pt x="0" y="0"/>
                </a:moveTo>
                <a:lnTo>
                  <a:pt x="3362376" y="0"/>
                </a:lnTo>
                <a:lnTo>
                  <a:pt x="3362376" y="8002923"/>
                </a:lnTo>
                <a:lnTo>
                  <a:pt x="0" y="80029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05557"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13270230" y="2882265"/>
            <a:ext cx="192405" cy="199072"/>
            <a:chOff x="0" y="0"/>
            <a:chExt cx="256540" cy="265430"/>
          </a:xfrm>
        </p:grpSpPr>
        <p:sp>
          <p:nvSpPr>
            <p:cNvPr id="5" name="Freeform 5"/>
            <p:cNvSpPr/>
            <p:nvPr/>
          </p:nvSpPr>
          <p:spPr>
            <a:xfrm>
              <a:off x="43180" y="50800"/>
              <a:ext cx="161290" cy="166370"/>
            </a:xfrm>
            <a:custGeom>
              <a:avLst/>
              <a:gdLst/>
              <a:ahLst/>
              <a:cxnLst/>
              <a:rect l="l" t="t" r="r" b="b"/>
              <a:pathLst>
                <a:path w="161290" h="166370">
                  <a:moveTo>
                    <a:pt x="161290" y="57150"/>
                  </a:moveTo>
                  <a:cubicBezTo>
                    <a:pt x="139700" y="144780"/>
                    <a:pt x="128270" y="152400"/>
                    <a:pt x="116840" y="157480"/>
                  </a:cubicBezTo>
                  <a:cubicBezTo>
                    <a:pt x="104140" y="162560"/>
                    <a:pt x="91440" y="166370"/>
                    <a:pt x="77470" y="163830"/>
                  </a:cubicBezTo>
                  <a:cubicBezTo>
                    <a:pt x="58420" y="160020"/>
                    <a:pt x="24130" y="143510"/>
                    <a:pt x="11430" y="12446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1590" y="24130"/>
                    <a:pt x="31750" y="16510"/>
                  </a:cubicBezTo>
                  <a:cubicBezTo>
                    <a:pt x="41910" y="8890"/>
                    <a:pt x="53340" y="1270"/>
                    <a:pt x="67310" y="0"/>
                  </a:cubicBezTo>
                  <a:cubicBezTo>
                    <a:pt x="87630" y="0"/>
                    <a:pt x="140970" y="22860"/>
                    <a:pt x="14097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6" name="TextBox 6"/>
          <p:cNvSpPr txBox="1"/>
          <p:nvPr/>
        </p:nvSpPr>
        <p:spPr>
          <a:xfrm>
            <a:off x="4090242" y="221499"/>
            <a:ext cx="10107515" cy="1834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13"/>
              </a:lnSpc>
            </a:pPr>
            <a:r>
              <a:rPr lang="en-US" sz="5223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Bolalarni yosh bo‘yicha guruhlarga bo‘lish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78595" y="4244998"/>
            <a:ext cx="10184040" cy="39428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0–1 yosh – chaqaloqlar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1–3 yosh – erta yoshdagi bolalar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4–6 yosh – maktabgacha yosh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7–11 yosh – kichik maktab yoshi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12–18 yosh – o‘smirlar</a:t>
            </a:r>
          </a:p>
          <a:p>
            <a:pPr algn="l">
              <a:lnSpc>
                <a:spcPts val="5268"/>
              </a:lnSpc>
            </a:pPr>
            <a:endParaRPr lang="en-US" sz="3763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1338" flipH="1">
            <a:off x="8023686" y="-2242638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8"/>
                </a:lnTo>
                <a:lnTo>
                  <a:pt x="12395216" y="7780208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-2312376" y="2408919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7"/>
                </a:lnTo>
                <a:lnTo>
                  <a:pt x="12395216" y="7780207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91004">
            <a:off x="12640107" y="-3454017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787050" y="530573"/>
            <a:ext cx="6816687" cy="4114800"/>
          </a:xfrm>
          <a:custGeom>
            <a:avLst/>
            <a:gdLst/>
            <a:ahLst/>
            <a:cxnLst/>
            <a:rect l="l" t="t" r="r" b="b"/>
            <a:pathLst>
              <a:path w="6816687" h="4114800">
                <a:moveTo>
                  <a:pt x="0" y="0"/>
                </a:moveTo>
                <a:lnTo>
                  <a:pt x="6816686" y="0"/>
                </a:lnTo>
                <a:lnTo>
                  <a:pt x="681668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1260975">
            <a:off x="10370396" y="3941747"/>
            <a:ext cx="2598678" cy="3270648"/>
          </a:xfrm>
          <a:custGeom>
            <a:avLst/>
            <a:gdLst/>
            <a:ahLst/>
            <a:cxnLst/>
            <a:rect l="l" t="t" r="r" b="b"/>
            <a:pathLst>
              <a:path w="2598678" h="3270648">
                <a:moveTo>
                  <a:pt x="0" y="0"/>
                </a:moveTo>
                <a:lnTo>
                  <a:pt x="2598678" y="0"/>
                </a:lnTo>
                <a:lnTo>
                  <a:pt x="2598678" y="3270648"/>
                </a:lnTo>
                <a:lnTo>
                  <a:pt x="0" y="32706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332543" y="5015181"/>
            <a:ext cx="8342675" cy="2549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26393" lvl="1" indent="-263197" algn="l">
              <a:lnSpc>
                <a:spcPts val="3413"/>
              </a:lnSpc>
              <a:buFont typeface="Arial"/>
              <a:buChar char="•"/>
            </a:pPr>
            <a:r>
              <a:rPr lang="en-US" sz="2438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Ona suti (6 oygacha faqat ona suti)</a:t>
            </a:r>
          </a:p>
          <a:p>
            <a:pPr marL="526393" lvl="1" indent="-263197" algn="l">
              <a:lnSpc>
                <a:spcPts val="3413"/>
              </a:lnSpc>
              <a:buFont typeface="Arial"/>
              <a:buChar char="•"/>
            </a:pPr>
            <a:r>
              <a:rPr lang="en-US" sz="2438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Temir, rux, D vitamini qo‘shimchalari</a:t>
            </a:r>
          </a:p>
          <a:p>
            <a:pPr marL="526393" lvl="1" indent="-263197" algn="l">
              <a:lnSpc>
                <a:spcPts val="3413"/>
              </a:lnSpc>
              <a:buFont typeface="Arial"/>
              <a:buChar char="•"/>
            </a:pPr>
            <a:r>
              <a:rPr lang="en-US" sz="2438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1 yoshdan boshlab: sabzavotli pyure, go‘sht, tuxum, yorma</a:t>
            </a:r>
          </a:p>
          <a:p>
            <a:pPr marL="526393" lvl="1" indent="-263197" algn="l">
              <a:lnSpc>
                <a:spcPts val="3413"/>
              </a:lnSpc>
              <a:buFont typeface="Arial"/>
              <a:buChar char="•"/>
            </a:pPr>
            <a:r>
              <a:rPr lang="en-US" sz="2438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Allergik reaktsiyalarga ehtiyotkorlik</a:t>
            </a:r>
          </a:p>
          <a:p>
            <a:pPr algn="l">
              <a:lnSpc>
                <a:spcPts val="3413"/>
              </a:lnSpc>
            </a:pPr>
            <a:endParaRPr lang="en-US" sz="2438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37761" y="495757"/>
            <a:ext cx="9202901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0–3 yoshli bolalar ozuqaviy ehtiyojlari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3184086" y="-1008853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359447" y="1767665"/>
            <a:ext cx="9966532" cy="6255775"/>
          </a:xfrm>
          <a:custGeom>
            <a:avLst/>
            <a:gdLst/>
            <a:ahLst/>
            <a:cxnLst/>
            <a:rect l="l" t="t" r="r" b="b"/>
            <a:pathLst>
              <a:path w="9966532" h="6255775">
                <a:moveTo>
                  <a:pt x="9966532" y="0"/>
                </a:moveTo>
                <a:lnTo>
                  <a:pt x="0" y="0"/>
                </a:lnTo>
                <a:lnTo>
                  <a:pt x="0" y="6255775"/>
                </a:lnTo>
                <a:lnTo>
                  <a:pt x="9966532" y="6255775"/>
                </a:lnTo>
                <a:lnTo>
                  <a:pt x="996653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8988919" y="5145740"/>
            <a:ext cx="4915980" cy="5239901"/>
          </a:xfrm>
          <a:custGeom>
            <a:avLst/>
            <a:gdLst/>
            <a:ahLst/>
            <a:cxnLst/>
            <a:rect l="l" t="t" r="r" b="b"/>
            <a:pathLst>
              <a:path w="4915980" h="5239901">
                <a:moveTo>
                  <a:pt x="0" y="0"/>
                </a:moveTo>
                <a:lnTo>
                  <a:pt x="4915979" y="0"/>
                </a:lnTo>
                <a:lnTo>
                  <a:pt x="4915979" y="5239901"/>
                </a:lnTo>
                <a:lnTo>
                  <a:pt x="0" y="523990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1999298" y="4514850"/>
            <a:ext cx="197167" cy="197167"/>
            <a:chOff x="0" y="0"/>
            <a:chExt cx="262890" cy="262890"/>
          </a:xfrm>
        </p:grpSpPr>
        <p:sp>
          <p:nvSpPr>
            <p:cNvPr id="6" name="Freeform 6"/>
            <p:cNvSpPr/>
            <p:nvPr/>
          </p:nvSpPr>
          <p:spPr>
            <a:xfrm>
              <a:off x="4953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7150"/>
                  </a:moveTo>
                  <a:cubicBezTo>
                    <a:pt x="140970" y="146050"/>
                    <a:pt x="128270" y="152400"/>
                    <a:pt x="116840" y="157480"/>
                  </a:cubicBezTo>
                  <a:cubicBezTo>
                    <a:pt x="105410" y="162560"/>
                    <a:pt x="92710" y="167640"/>
                    <a:pt x="77470" y="165100"/>
                  </a:cubicBezTo>
                  <a:cubicBezTo>
                    <a:pt x="58420" y="161290"/>
                    <a:pt x="24130" y="140970"/>
                    <a:pt x="12700" y="124460"/>
                  </a:cubicBezTo>
                  <a:cubicBezTo>
                    <a:pt x="3810" y="114300"/>
                    <a:pt x="0" y="101600"/>
                    <a:pt x="1270" y="87630"/>
                  </a:cubicBezTo>
                  <a:cubicBezTo>
                    <a:pt x="1270" y="67310"/>
                    <a:pt x="13970" y="31750"/>
                    <a:pt x="31750" y="17780"/>
                  </a:cubicBezTo>
                  <a:cubicBezTo>
                    <a:pt x="49530" y="381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7" name="Group 7"/>
          <p:cNvGrpSpPr/>
          <p:nvPr/>
        </p:nvGrpSpPr>
        <p:grpSpPr>
          <a:xfrm>
            <a:off x="8886825" y="1894523"/>
            <a:ext cx="194310" cy="197167"/>
            <a:chOff x="0" y="0"/>
            <a:chExt cx="259080" cy="262890"/>
          </a:xfrm>
        </p:grpSpPr>
        <p:sp>
          <p:nvSpPr>
            <p:cNvPr id="8" name="Freeform 8"/>
            <p:cNvSpPr/>
            <p:nvPr/>
          </p:nvSpPr>
          <p:spPr>
            <a:xfrm>
              <a:off x="4318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8420"/>
                  </a:moveTo>
                  <a:cubicBezTo>
                    <a:pt x="158750" y="116840"/>
                    <a:pt x="133350" y="147320"/>
                    <a:pt x="116840" y="157480"/>
                  </a:cubicBezTo>
                  <a:cubicBezTo>
                    <a:pt x="104140" y="165100"/>
                    <a:pt x="91440" y="167640"/>
                    <a:pt x="77470" y="165100"/>
                  </a:cubicBezTo>
                  <a:cubicBezTo>
                    <a:pt x="58420" y="161290"/>
                    <a:pt x="24130" y="144780"/>
                    <a:pt x="12700" y="12573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0320" y="25400"/>
                    <a:pt x="31750" y="17780"/>
                  </a:cubicBezTo>
                  <a:cubicBezTo>
                    <a:pt x="49530" y="762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3779520" y="9743122"/>
            <a:ext cx="194310" cy="192405"/>
            <a:chOff x="0" y="0"/>
            <a:chExt cx="259080" cy="256540"/>
          </a:xfrm>
        </p:grpSpPr>
        <p:sp>
          <p:nvSpPr>
            <p:cNvPr id="10" name="Freeform 10"/>
            <p:cNvSpPr/>
            <p:nvPr/>
          </p:nvSpPr>
          <p:spPr>
            <a:xfrm>
              <a:off x="44450" y="4699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8420"/>
                  </a:moveTo>
                  <a:cubicBezTo>
                    <a:pt x="156210" y="116840"/>
                    <a:pt x="135890" y="148590"/>
                    <a:pt x="115570" y="157480"/>
                  </a:cubicBezTo>
                  <a:cubicBezTo>
                    <a:pt x="93980" y="166370"/>
                    <a:pt x="57150" y="161290"/>
                    <a:pt x="38100" y="153670"/>
                  </a:cubicBezTo>
                  <a:cubicBezTo>
                    <a:pt x="25400" y="147320"/>
                    <a:pt x="16510" y="138430"/>
                    <a:pt x="10160" y="12573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17780" y="25400"/>
                    <a:pt x="30480" y="17780"/>
                  </a:cubicBezTo>
                  <a:cubicBezTo>
                    <a:pt x="46990" y="7620"/>
                    <a:pt x="86360" y="0"/>
                    <a:pt x="105410" y="3810"/>
                  </a:cubicBezTo>
                  <a:cubicBezTo>
                    <a:pt x="119380" y="6350"/>
                    <a:pt x="139700" y="24130"/>
                    <a:pt x="13970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420053" y="6246495"/>
            <a:ext cx="194310" cy="194310"/>
            <a:chOff x="0" y="0"/>
            <a:chExt cx="259080" cy="259080"/>
          </a:xfrm>
        </p:grpSpPr>
        <p:sp>
          <p:nvSpPr>
            <p:cNvPr id="12" name="Freeform 12"/>
            <p:cNvSpPr/>
            <p:nvPr/>
          </p:nvSpPr>
          <p:spPr>
            <a:xfrm>
              <a:off x="44450" y="5080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7150"/>
                  </a:moveTo>
                  <a:cubicBezTo>
                    <a:pt x="156210" y="115570"/>
                    <a:pt x="135890" y="147320"/>
                    <a:pt x="115570" y="157480"/>
                  </a:cubicBezTo>
                  <a:cubicBezTo>
                    <a:pt x="93980" y="166370"/>
                    <a:pt x="57150" y="160020"/>
                    <a:pt x="38100" y="152400"/>
                  </a:cubicBezTo>
                  <a:cubicBezTo>
                    <a:pt x="25400" y="146050"/>
                    <a:pt x="16510" y="137160"/>
                    <a:pt x="10160" y="12446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20320" y="24130"/>
                    <a:pt x="30480" y="16510"/>
                  </a:cubicBezTo>
                  <a:cubicBezTo>
                    <a:pt x="40640" y="8890"/>
                    <a:pt x="52070" y="1270"/>
                    <a:pt x="66040" y="0"/>
                  </a:cubicBezTo>
                  <a:cubicBezTo>
                    <a:pt x="86360" y="0"/>
                    <a:pt x="139700" y="22860"/>
                    <a:pt x="13970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13" name="TextBox 13"/>
          <p:cNvSpPr txBox="1"/>
          <p:nvPr/>
        </p:nvSpPr>
        <p:spPr>
          <a:xfrm>
            <a:off x="-63414" y="2913752"/>
            <a:ext cx="10082772" cy="4068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0442" lvl="1" indent="-420221" algn="ctr">
              <a:lnSpc>
                <a:spcPts val="5449"/>
              </a:lnSpc>
              <a:buFont typeface="Arial"/>
              <a:buChar char="•"/>
            </a:pPr>
            <a:r>
              <a:rPr lang="en-US" sz="3892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Faol o‘sish davri: kuniga 1500–1800 kkal</a:t>
            </a:r>
          </a:p>
          <a:p>
            <a:pPr marL="840442" lvl="1" indent="-420221" algn="ctr">
              <a:lnSpc>
                <a:spcPts val="5449"/>
              </a:lnSpc>
              <a:buFont typeface="Arial"/>
              <a:buChar char="•"/>
            </a:pPr>
            <a:r>
              <a:rPr lang="en-US" sz="3892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Oqsil: sut, go‘sht, baliq, dukkaklilar</a:t>
            </a:r>
          </a:p>
          <a:p>
            <a:pPr marL="840442" lvl="1" indent="-420221" algn="ctr">
              <a:lnSpc>
                <a:spcPts val="5449"/>
              </a:lnSpc>
              <a:buFont typeface="Arial"/>
              <a:buChar char="•"/>
            </a:pPr>
            <a:r>
              <a:rPr lang="en-US" sz="3892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Kalsiy – suyaklar uchun; A, C vitaminlari – immunitet uchun</a:t>
            </a:r>
          </a:p>
          <a:p>
            <a:pPr marL="840442" lvl="1" indent="-420221" algn="ctr">
              <a:lnSpc>
                <a:spcPts val="5449"/>
              </a:lnSpc>
              <a:buFont typeface="Arial"/>
              <a:buChar char="•"/>
            </a:pPr>
            <a:r>
              <a:rPr lang="en-US" sz="3892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Tartibli ovqatlanish: 4 mahal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316466" y="1022059"/>
            <a:ext cx="7942834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4–6 yoshli bolalar ehtiyojlari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298410" y="-125475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2548091" flipH="1">
            <a:off x="-5198850" y="3249929"/>
            <a:ext cx="14085520" cy="8841175"/>
          </a:xfrm>
          <a:custGeom>
            <a:avLst/>
            <a:gdLst/>
            <a:ahLst/>
            <a:cxnLst/>
            <a:rect l="l" t="t" r="r" b="b"/>
            <a:pathLst>
              <a:path w="14085520" h="8841175">
                <a:moveTo>
                  <a:pt x="14085520" y="0"/>
                </a:moveTo>
                <a:lnTo>
                  <a:pt x="0" y="0"/>
                </a:lnTo>
                <a:lnTo>
                  <a:pt x="0" y="8841174"/>
                </a:lnTo>
                <a:lnTo>
                  <a:pt x="14085520" y="8841174"/>
                </a:lnTo>
                <a:lnTo>
                  <a:pt x="140855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10385461" flipH="1">
            <a:off x="11770047" y="-793791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6"/>
                </a:lnTo>
                <a:lnTo>
                  <a:pt x="9743832" y="10202966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051817" flipH="1">
            <a:off x="9803189" y="189012"/>
            <a:ext cx="16969622" cy="10651463"/>
          </a:xfrm>
          <a:custGeom>
            <a:avLst/>
            <a:gdLst/>
            <a:ahLst/>
            <a:cxnLst/>
            <a:rect l="l" t="t" r="r" b="b"/>
            <a:pathLst>
              <a:path w="16969622" h="10651463">
                <a:moveTo>
                  <a:pt x="16969622" y="0"/>
                </a:moveTo>
                <a:lnTo>
                  <a:pt x="0" y="0"/>
                </a:lnTo>
                <a:lnTo>
                  <a:pt x="0" y="10651463"/>
                </a:lnTo>
                <a:lnTo>
                  <a:pt x="16969622" y="10651463"/>
                </a:lnTo>
                <a:lnTo>
                  <a:pt x="1696962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4012862" flipH="1">
            <a:off x="12877284" y="235969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3778768" y="0"/>
                </a:moveTo>
                <a:lnTo>
                  <a:pt x="0" y="0"/>
                </a:lnTo>
                <a:lnTo>
                  <a:pt x="0" y="3807323"/>
                </a:lnTo>
                <a:lnTo>
                  <a:pt x="3778768" y="3807323"/>
                </a:lnTo>
                <a:lnTo>
                  <a:pt x="3778768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8802704" y="8558415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7" y="0"/>
                </a:lnTo>
                <a:lnTo>
                  <a:pt x="1828677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0790037" y="3598411"/>
            <a:ext cx="7497963" cy="44095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Aqliy va jismoniy faollik oshadi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Ratsionda don mahsulotlari, meva, sabzavot, oqsil, suv yetarli bo‘lishi kerak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Temir va B guruh vitaminlariga ehtiyoj ortadi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Fast fooddan voz kechish</a:t>
            </a:r>
          </a:p>
          <a:p>
            <a:pPr algn="l">
              <a:lnSpc>
                <a:spcPts val="4413"/>
              </a:lnSpc>
            </a:pPr>
            <a:endParaRPr lang="en-US" sz="3152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28700" y="1717972"/>
            <a:ext cx="10371130" cy="227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7–11 yoshdagi bolalar uchun ratsion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H="1">
            <a:off x="1342464" y="399146"/>
            <a:ext cx="1907771" cy="4114800"/>
          </a:xfrm>
          <a:custGeom>
            <a:avLst/>
            <a:gdLst/>
            <a:ahLst/>
            <a:cxnLst/>
            <a:rect l="l" t="t" r="r" b="b"/>
            <a:pathLst>
              <a:path w="1907771" h="4114800">
                <a:moveTo>
                  <a:pt x="1907771" y="0"/>
                </a:moveTo>
                <a:lnTo>
                  <a:pt x="0" y="0"/>
                </a:lnTo>
                <a:lnTo>
                  <a:pt x="0" y="4114800"/>
                </a:lnTo>
                <a:lnTo>
                  <a:pt x="1907771" y="4114800"/>
                </a:lnTo>
                <a:lnTo>
                  <a:pt x="190777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-3483382" y="1663163"/>
            <a:ext cx="13208272" cy="8290545"/>
          </a:xfrm>
          <a:custGeom>
            <a:avLst/>
            <a:gdLst/>
            <a:ahLst/>
            <a:cxnLst/>
            <a:rect l="l" t="t" r="r" b="b"/>
            <a:pathLst>
              <a:path w="13208272" h="8290545">
                <a:moveTo>
                  <a:pt x="13208272" y="0"/>
                </a:moveTo>
                <a:lnTo>
                  <a:pt x="0" y="0"/>
                </a:lnTo>
                <a:lnTo>
                  <a:pt x="0" y="8290545"/>
                </a:lnTo>
                <a:lnTo>
                  <a:pt x="13208272" y="8290545"/>
                </a:lnTo>
                <a:lnTo>
                  <a:pt x="1320827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10101395" flipH="1">
            <a:off x="11768248" y="-1647258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5"/>
                </a:lnTo>
                <a:lnTo>
                  <a:pt x="9743832" y="10202965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0838918" y="1904548"/>
            <a:ext cx="5237504" cy="3656730"/>
          </a:xfrm>
          <a:custGeom>
            <a:avLst/>
            <a:gdLst/>
            <a:ahLst/>
            <a:cxnLst/>
            <a:rect l="l" t="t" r="r" b="b"/>
            <a:pathLst>
              <a:path w="5237504" h="3656730">
                <a:moveTo>
                  <a:pt x="0" y="0"/>
                </a:moveTo>
                <a:lnTo>
                  <a:pt x="5237503" y="0"/>
                </a:lnTo>
                <a:lnTo>
                  <a:pt x="5237503" y="3656730"/>
                </a:lnTo>
                <a:lnTo>
                  <a:pt x="0" y="365673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1008282" flipH="1">
            <a:off x="6385779" y="7474558"/>
            <a:ext cx="2126607" cy="2791490"/>
          </a:xfrm>
          <a:custGeom>
            <a:avLst/>
            <a:gdLst/>
            <a:ahLst/>
            <a:cxnLst/>
            <a:rect l="l" t="t" r="r" b="b"/>
            <a:pathLst>
              <a:path w="2126607" h="2791490">
                <a:moveTo>
                  <a:pt x="2126607" y="0"/>
                </a:moveTo>
                <a:lnTo>
                  <a:pt x="0" y="0"/>
                </a:lnTo>
                <a:lnTo>
                  <a:pt x="0" y="2791490"/>
                </a:lnTo>
                <a:lnTo>
                  <a:pt x="2126607" y="2791490"/>
                </a:lnTo>
                <a:lnTo>
                  <a:pt x="2126607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817956" y="4596798"/>
            <a:ext cx="7035051" cy="30677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Gormonal o‘zgarishlar: kaltsiy, temir, oqsil ko‘proq kerak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Qizlarda: temir tanqisligining oldini olish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Yigitlarda: mushaklar rivojlanishi uchun energiya va oqsil ko‘proq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2200–3000 kkalgacha energiya ehtiyoji</a:t>
            </a:r>
          </a:p>
          <a:p>
            <a:pPr algn="l">
              <a:lnSpc>
                <a:spcPts val="3510"/>
              </a:lnSpc>
            </a:pPr>
            <a:endParaRPr lang="en-US" sz="2507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296350" y="303896"/>
            <a:ext cx="11758426" cy="1687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51"/>
              </a:lnSpc>
            </a:pPr>
            <a:r>
              <a:rPr lang="en-US" sz="4822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  <a:p>
            <a:pPr algn="ctr">
              <a:lnSpc>
                <a:spcPts val="6751"/>
              </a:lnSpc>
            </a:pPr>
            <a:r>
              <a:rPr lang="en-US" sz="4822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12–18 yosh – o‘smirlik davri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Произвольный</PresentationFormat>
  <Paragraphs>42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Coco Gothic Bold</vt:lpstr>
      <vt:lpstr>Coco Gothic</vt:lpstr>
      <vt:lpstr>Arimo</vt:lpstr>
      <vt:lpstr>Calibri</vt:lpstr>
      <vt:lpstr>Arial</vt:lpstr>
      <vt:lpstr>TAN Headline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Illustrative Innovation in Medicine Presentation</dc:title>
  <dc:creator>User</dc:creator>
  <cp:lastModifiedBy>User</cp:lastModifiedBy>
  <cp:revision>2</cp:revision>
  <dcterms:created xsi:type="dcterms:W3CDTF">2006-08-16T00:00:00Z</dcterms:created>
  <dcterms:modified xsi:type="dcterms:W3CDTF">2026-05-19T00:29:23Z</dcterms:modified>
  <dc:identifier>DAGpRiHpOXs</dc:identifier>
</cp:coreProperties>
</file>