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200" y="4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011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02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941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04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23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94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821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770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934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87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202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10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688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113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77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219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3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0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693" y="2859883"/>
            <a:ext cx="6798734" cy="1303867"/>
          </a:xfrm>
        </p:spPr>
        <p:txBody>
          <a:bodyPr>
            <a:normAutofit fontScale="90000"/>
          </a:bodyPr>
          <a:lstStyle/>
          <a:p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Mavzu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Qariyalar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ovqatlanishiga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gigiyenik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talablar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Maxsus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parhezlar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6"/>
            <a:ext cx="6798736" cy="1313380"/>
          </a:xfrm>
        </p:spPr>
        <p:txBody>
          <a:bodyPr>
            <a:normAutofit/>
          </a:bodyPr>
          <a:lstStyle/>
          <a:p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Qariyalarda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yurak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qandli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diabet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buyrak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boshqa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surunkali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kasalliklar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mavjud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bo‘lishi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mumkin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Shunga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parhezlar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belgilanishi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lozim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050" name="Picture 2" descr="Даволовчи парҳез (диета) 1дан 15 гача пархез дастурхони | Миллий тиббиё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866" y="3920247"/>
            <a:ext cx="6934200" cy="228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Yaxshi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ovqatlanishning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foydalari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Umr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davomiyligini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oshiradi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Immunitetni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mustahkamlaydi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Ruhiy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holatni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yaxshilaydi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Faollikni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saqlab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qoladi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Kasalliklarning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oldini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oladi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Ovqatlanishda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turfa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xil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mahsulotlar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848" y="2528900"/>
            <a:ext cx="4426267" cy="3444997"/>
          </a:xfrm>
        </p:spPr>
        <p:txBody>
          <a:bodyPr>
            <a:normAutofit/>
          </a:bodyPr>
          <a:lstStyle/>
          <a:p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Sabzavotlar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mevalar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Sut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sut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mahsulotlari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Go‘sht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parranda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go‘shti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baliq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Dukkaklilar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Don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mahsulotlari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Yengil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hazm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bo‘ladigan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yog‘lar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4,600+ Healthy Food Pyramid Stock Photos, Pictures &amp; Royalty-Free Images -  iStock | Healthy eating, Protein, Mediterranean di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838" y="2422187"/>
            <a:ext cx="3307406" cy="37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1196647"/>
          </a:xfrm>
        </p:spPr>
        <p:txBody>
          <a:bodyPr>
            <a:normAutofit fontScale="92500" lnSpcReduction="20000"/>
          </a:bodyPr>
          <a:lstStyle/>
          <a:p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Qariyalarda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chanqoq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sezilishi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pasaygan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bo‘lishi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mumkin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Kuniga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1.5-2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litr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suyuqlik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ichilishi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tavsiya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etiladi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Suv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tabiiy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sharbatlar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choy (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shakarsiz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ichish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mumkin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Ichimlik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ehtiyoji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00" name="Picture 4" descr="Bir stakan suv bosh og'rig'ini qoldirishi rostmi? — Daryo Yangilikla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145" y="3754877"/>
            <a:ext cx="3025301" cy="253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eva sharbatini tahlil qili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383" y="3754876"/>
            <a:ext cx="3171218" cy="253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Ovqat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pishirish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usullari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6"/>
            <a:ext cx="6798736" cy="704478"/>
          </a:xfrm>
        </p:spPr>
        <p:txBody>
          <a:bodyPr>
            <a:normAutofit/>
          </a:bodyPr>
          <a:lstStyle/>
          <a:p>
            <a:r>
              <a:rPr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Qovurish</a:t>
            </a: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o‘rniga</a:t>
            </a: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bug‘da</a:t>
            </a: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pishirish</a:t>
            </a: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qaynatish</a:t>
            </a: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yoki</a:t>
            </a: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pechda</a:t>
            </a: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tayyorlash</a:t>
            </a: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usullaridan</a:t>
            </a: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foydalanish</a:t>
            </a: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tavsiya</a:t>
            </a: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etiladi</a:t>
            </a: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124" name="Picture 4" descr="Which Is Healthier: Steaming Or Boiling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628" y="3280802"/>
            <a:ext cx="6018836" cy="302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Ovqatlanish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muhitining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gigiyenasi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Toza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stol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jihozlari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Yaxshi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yoritilgan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shamollatilgan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xona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Tinch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muhit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Ovqatlanish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vaqtiga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e’tibor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Xulosa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Qariyalar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ovqatlanishi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ularning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salomatligi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faolligi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hayot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sifati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uchun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hal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qiluvchi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ahamiyatga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Gigiyenik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talablar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asosida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tuzilgan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ovqatlanish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tartibi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ularning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uzoq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sog‘lom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hayot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kechirishiga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xizmat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qiladi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Qariyalar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organizmida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yuz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beradigan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o‘zgarishlar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ularning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oziq-ovqatga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bo‘lgan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ehtiyojlarini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o‘zgartiradi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To‘g‘ri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gigiyenik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jihatdan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asoslangan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ovqatlanish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ularning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sog‘lom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faol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hayot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kechirishlarida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muhim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omildir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Qariyalar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organizmidagi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fiziologik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o‘zgarishlar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Metabolizm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sekinlashadi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Ishtahaning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kamayishi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Ovqat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hazm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qilish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tizimi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faoliyatining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zaiflashuvi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Tishlar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yo‘qolishi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yoki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yomonlashuvi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Ta’m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hid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sezish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qobiliyatining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pasayishi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Energiya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ehtiyoji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1498205"/>
          </a:xfrm>
        </p:spPr>
        <p:txBody>
          <a:bodyPr>
            <a:normAutofit lnSpcReduction="10000"/>
          </a:bodyPr>
          <a:lstStyle/>
          <a:p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Qariyalarda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umumiy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energiya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sarfi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kamayadi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Shuning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uchun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ortiqcha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kaloriyali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lekin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foydasiz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ovqatlardan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saqlanish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zarur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Energiya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manbalari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murakkab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uglevodlar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oz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miqdorda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yog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oqsillar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026" name="Picture 2" descr="Har bir kun uchun to'g'ri ovqatlanish va uning nozik tomonla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523" y="4105072"/>
            <a:ext cx="5729592" cy="217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Asosiy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ovqat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moddalari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Oqsillar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mushak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massasini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saqlashga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yordam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beradi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Yog‘lar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muvozanatlangan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miqdorda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bo‘lishi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kerak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Uglevodlar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asosan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murakkab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shaklda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qabul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qilinishi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lozim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Suv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tananing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suvga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bo‘lgan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ehtiyoji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yuqori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Vitamin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mineral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moddalarga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ehtiyoj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Qariyalar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quyidagi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moddalarga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ko‘proq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ehtiyoj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sezadi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Kalsiy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vitamini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suyaklar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uchun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B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guruhi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vitaminlari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nerv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tizimi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uchun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Temir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rux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magniy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qon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immun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tizimi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uchun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Ovqatlanish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gigiyenasi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Ovqatlarni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toza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sifatli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yangi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holatda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iste’mol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qilish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Tayyorlash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jarayonida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gigiyenik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qoidalarga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rioya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qilish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Saqlash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sharoitlari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muddati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Ichimlik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suvining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tozaligi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Ovqatlanish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tartibi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Qariyalar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uchun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ovqatlanish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Kam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lekin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tez-tez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kuniga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4-5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mahal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ovqat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muvozanatli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bo‘lishi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Kechqurun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yengil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hazm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bo‘ladigan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taomlar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iste’mol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qilish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Noto‘g‘ri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ovqatlanish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oqibatlari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Ozib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ketish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yoki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semirib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ketish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Qon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bosimi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muammolari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Qandli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diabet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xavfi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Immunitetning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pasayishi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Oshqozon-ichak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kasalliklari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121</TotalTime>
  <Words>479</Words>
  <Application>Microsoft Office PowerPoint</Application>
  <PresentationFormat>Экран (4:3)</PresentationFormat>
  <Paragraphs>62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Garamond</vt:lpstr>
      <vt:lpstr>Натуральные материалы</vt:lpstr>
      <vt:lpstr> Mavzu: Qariyalar ovqatlanishiga gigiyenik talablar</vt:lpstr>
      <vt:lpstr>Презентация PowerPoint</vt:lpstr>
      <vt:lpstr>Qariyalar organizmidagi fiziologik o‘zgarishlar</vt:lpstr>
      <vt:lpstr>Energiya ehtiyoji</vt:lpstr>
      <vt:lpstr>Asosiy ovqat moddalari</vt:lpstr>
      <vt:lpstr>Vitamin va mineral moddalarga ehtiyoj</vt:lpstr>
      <vt:lpstr>Ovqatlanish gigiyenasi</vt:lpstr>
      <vt:lpstr>Ovqatlanish tartibi</vt:lpstr>
      <vt:lpstr>Noto‘g‘ri ovqatlanish oqibatlari</vt:lpstr>
      <vt:lpstr>Maxsus parhezlar</vt:lpstr>
      <vt:lpstr>Yaxshi ovqatlanishning foydalari</vt:lpstr>
      <vt:lpstr> Ovqatlanishda turfa xil mahsulotlar</vt:lpstr>
      <vt:lpstr>Ichimlik ehtiyoji</vt:lpstr>
      <vt:lpstr>Ovqat pishirish usullari</vt:lpstr>
      <vt:lpstr>Ovqatlanish muhitining gigiyenasi</vt:lpstr>
      <vt:lpstr>Xulosa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Qariyalar ovqatlanishiga gigiyenik talablar</dc:title>
  <dc:subject/>
  <dc:creator>User</dc:creator>
  <cp:keywords/>
  <dc:description>generated using python-pptx</dc:description>
  <cp:lastModifiedBy>User</cp:lastModifiedBy>
  <cp:revision>6</cp:revision>
  <dcterms:created xsi:type="dcterms:W3CDTF">2013-01-27T09:14:16Z</dcterms:created>
  <dcterms:modified xsi:type="dcterms:W3CDTF">2026-05-19T01:27:22Z</dcterms:modified>
  <cp:category/>
</cp:coreProperties>
</file>