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1200" y="44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641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201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466098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3987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91509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790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0057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485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367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142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803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912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856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07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828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843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626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1905000"/>
            <a:ext cx="6589199" cy="1280890"/>
          </a:xfrm>
        </p:spPr>
        <p:txBody>
          <a:bodyPr>
            <a:noAutofit/>
          </a:bodyPr>
          <a:lstStyle/>
          <a:p>
            <a:pPr algn="ctr"/>
            <a:r>
              <a:rPr sz="4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Ishlab</a:t>
            </a:r>
            <a:r>
              <a:rPr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chiqarish</a:t>
            </a:r>
            <a:r>
              <a:rPr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korxonalari</a:t>
            </a:r>
            <a:r>
              <a:rPr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ishchilarining</a:t>
            </a:r>
            <a:r>
              <a:rPr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ovqatlanishi</a:t>
            </a:r>
            <a:endParaRPr sz="4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sz="4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Muammolar</a:t>
            </a:r>
            <a:endParaRPr sz="4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Kam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ovqatlanish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yoki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noto‘g‘ri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ratsion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Vaqt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ajratilmasligi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Oshxona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infratuzilmasi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yetishmasligi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Xulosalar va takliflar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Rahbariyat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tomonidan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sharoitni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yaxshilash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Dietolog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bilan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menyular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Sog‘lom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ovqatlanish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targ‘iboti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Foydalanilgan adabiyotlar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Mehnat gigiyenasi darsliklari</a:t>
            </a:r>
          </a:p>
          <a:p>
            <a:r>
              <a:t>• Sanitariya me’yorlari</a:t>
            </a:r>
          </a:p>
          <a:p>
            <a:r>
              <a:t>• WHO va FAO tavsiyalari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3581" y="596413"/>
            <a:ext cx="6591985" cy="3177919"/>
          </a:xfrm>
        </p:spPr>
        <p:txBody>
          <a:bodyPr>
            <a:normAutofit/>
          </a:bodyPr>
          <a:lstStyle/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Ishlab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chiqarish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korxonalarida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mehnat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sharoitlari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og‘ir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energiya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talab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qiladi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To‘g‘ri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ovqatlanish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ishchilarning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salomatligi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ish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unumdorligi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xavfsizligini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ta’minlaydi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Maqsad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ishlab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chiqarish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ishchilarining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ovqatlanishiga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gigiyenik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ratsional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yondashuvni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ko‘rib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chiqish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pic>
        <p:nvPicPr>
          <p:cNvPr id="1026" name="Picture 2" descr="🇺🇿 8-dekabr O'zbekiston Respublikasi konstitutsiyasi qabul  qilinganligining 32 yillik bayrami munosabati bilan korxona xodimlari uchun  bayram dasturxoni tashkil etildi. Korxona oshxonasida tuzilgan bayram  dasturxoni atrofida jamlangan xodimlar uchun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307" y="4091932"/>
            <a:ext cx="3842426" cy="2483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Ovqatlanishning</a:t>
            </a:r>
            <a:r>
              <a:rPr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ahamiyati</a:t>
            </a:r>
            <a:endParaRPr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45138" y="1388600"/>
            <a:ext cx="6591985" cy="2872115"/>
          </a:xfrm>
        </p:spPr>
        <p:txBody>
          <a:bodyPr>
            <a:normAutofit/>
          </a:bodyPr>
          <a:lstStyle/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Energiya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oziq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moddalarga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bo‘lgan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ehtiyoj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yuqori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Immunitetni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mustahkamlash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Kasbiy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kasalliklar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charchoqlarning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oldini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olish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Mehnat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unumdorligini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oshirish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pic>
        <p:nvPicPr>
          <p:cNvPr id="2052" name="Picture 4" descr="Sog'lom ovqatlanish tartibi – Zira.uz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5933" y="4649821"/>
            <a:ext cx="5515651" cy="2042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sz="4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Energiya</a:t>
            </a:r>
            <a:r>
              <a:rPr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sarfi</a:t>
            </a:r>
            <a:endParaRPr sz="4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Turli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kasblar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bo‘yicha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sutkalik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energiya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sarfi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-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Og‘ir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mehnat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3500–5000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kkal</a:t>
            </a:r>
            <a:endParaRPr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-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O‘rta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2800–3500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kkal</a:t>
            </a:r>
            <a:endParaRPr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-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Yengil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2000–2800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kkal</a:t>
            </a:r>
            <a:endParaRPr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Ish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vaqti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tanaffuslar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asosida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ovqatlanish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rejalashtiriladi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sz="4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Ovqatlanish</a:t>
            </a:r>
            <a:r>
              <a:rPr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tartibi</a:t>
            </a:r>
            <a:endParaRPr sz="4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Kuniga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3-4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mahal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ovqatlanish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tavsiya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etiladi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Ish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vaqtida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issiq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ovqat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bilan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ta’minlash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muhim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Tanaffuslar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vaqtida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ovqatlanish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imkoniyati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yaratilishi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kerak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sz="4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Ratsional</a:t>
            </a:r>
            <a:r>
              <a:rPr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ovqatlanish</a:t>
            </a:r>
            <a:r>
              <a:rPr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talablari</a:t>
            </a:r>
            <a:endParaRPr sz="4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Muvozanatli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oqsil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yog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‘,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uglevodlar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vitaminlar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minerallar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Ratsionda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-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Oqsil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15–17%</a:t>
            </a:r>
          </a:p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-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Yog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‘: 25–30%</a:t>
            </a:r>
          </a:p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-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Uglevod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50–60%</a:t>
            </a:r>
          </a:p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Asosiy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mahsulotlar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go‘sht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sut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sabzavot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mevalar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sz="4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Ovqat</a:t>
            </a:r>
            <a:r>
              <a:rPr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xavfsizligi</a:t>
            </a:r>
            <a:endParaRPr sz="4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Sanitariya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me’yorlariga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rioya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qilish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Mahsulotlar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yaroqliligiga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e’tibor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Ichimlik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suvi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sifati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Taomlar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issiqligini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saqlash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sz="4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Oshxonalar</a:t>
            </a:r>
            <a:r>
              <a:rPr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talablari</a:t>
            </a:r>
            <a:endParaRPr sz="4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Korxona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hududida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oshxona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bo‘lishi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kerak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Issiq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ovqatlar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bilan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ta’minlash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Maxsus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menyular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smena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sog‘liq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holatiga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qarab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pic>
        <p:nvPicPr>
          <p:cNvPr id="3074" name="Picture 2" descr="Zavod ishchilarining sog'lig'iga e'tib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8947" y="4134254"/>
            <a:ext cx="2772383" cy="2422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sz="4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Tungi</a:t>
            </a:r>
            <a:r>
              <a:rPr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smena</a:t>
            </a:r>
            <a:r>
              <a:rPr sz="4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ovqatlanishi</a:t>
            </a:r>
            <a:endParaRPr sz="40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Biologik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soat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buzilishi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maxsus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rejim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Ye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ngil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hazm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bo‘ladigan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ovqatlar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sho‘rva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sabzavot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Kofein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me’yorda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Легкий дым</Template>
  <TotalTime>32</TotalTime>
  <Words>343</Words>
  <Application>Microsoft Office PowerPoint</Application>
  <PresentationFormat>Экран (4:3)</PresentationFormat>
  <Paragraphs>51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Century Gothic</vt:lpstr>
      <vt:lpstr>Wingdings 3</vt:lpstr>
      <vt:lpstr>Легкий дым</vt:lpstr>
      <vt:lpstr>Ishlab chiqarish korxonalari ishchilarining ovqatlanishi</vt:lpstr>
      <vt:lpstr>Презентация PowerPoint</vt:lpstr>
      <vt:lpstr>Ovqatlanishning ahamiyati</vt:lpstr>
      <vt:lpstr>Energiya sarfi</vt:lpstr>
      <vt:lpstr>Ovqatlanish tartibi</vt:lpstr>
      <vt:lpstr>Ratsional ovqatlanish talablari</vt:lpstr>
      <vt:lpstr>Ovqat xavfsizligi</vt:lpstr>
      <vt:lpstr>Oshxonalar talablari</vt:lpstr>
      <vt:lpstr>Tungi smena ovqatlanishi</vt:lpstr>
      <vt:lpstr>Muammolar</vt:lpstr>
      <vt:lpstr>Xulosalar va takliflar</vt:lpstr>
      <vt:lpstr>Foydalanilgan adabiyotlar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Ishlab chiqarish korxonalari ishchilarining ovqatlanishi</dc:title>
  <dc:subject/>
  <dc:creator>User</dc:creator>
  <cp:keywords/>
  <dc:description>generated using python-pptx</dc:description>
  <cp:lastModifiedBy>User</cp:lastModifiedBy>
  <cp:revision>4</cp:revision>
  <dcterms:created xsi:type="dcterms:W3CDTF">2013-01-27T09:14:16Z</dcterms:created>
  <dcterms:modified xsi:type="dcterms:W3CDTF">2026-05-19T01:26:43Z</dcterms:modified>
  <cp:category/>
</cp:coreProperties>
</file>