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21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6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0231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9413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61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72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11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617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0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92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738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66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88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80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7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2703" y="624109"/>
            <a:ext cx="7141698" cy="147710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MAVZU: PARHEZ VA PROFILAKTIK OVQATLANISH: ASOSIY TUSHUNCHALAR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5162842"/>
            <a:ext cx="6591985" cy="1477109"/>
          </a:xfrm>
        </p:spPr>
        <p:txBody>
          <a:bodyPr>
            <a:normAutofit fontScale="77500" lnSpcReduction="20000"/>
          </a:bodyPr>
          <a:lstStyle/>
          <a:p>
            <a:endParaRPr dirty="0"/>
          </a:p>
          <a:p>
            <a:pPr algn="ctr"/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taqdimotda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profilaktik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nazorati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so‘z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yuritiladi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7EF3ED-21D2-4377-A394-363DC079ED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0556" y="2363372"/>
            <a:ext cx="7033845" cy="27994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95201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/>
              <a:t>XULOSA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2363" y="2133600"/>
            <a:ext cx="7212037" cy="3777622"/>
          </a:xfrm>
        </p:spPr>
        <p:txBody>
          <a:bodyPr>
            <a:normAutofit/>
          </a:bodyPr>
          <a:lstStyle/>
          <a:p>
            <a:pPr algn="just"/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profilaktik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sog‘lom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turmush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tarzining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ajralmas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qismidir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Racional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yondashuv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shaxsiy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nazorat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faqat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kasallikda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profilaktika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kerak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KIRISH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91175"/>
            <a:ext cx="6591985" cy="1937825"/>
          </a:xfrm>
        </p:spPr>
        <p:txBody>
          <a:bodyPr>
            <a:normAutofit/>
          </a:bodyPr>
          <a:lstStyle/>
          <a:p>
            <a:pPr algn="ctr"/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Sog‘lom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kasalliklarning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oldini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olishda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omil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sog‘lomlikni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saqlash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tiklashda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qo‘llaniladi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8BD1C9-D7B5-4DA3-8B0F-87238019B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889" y="3429000"/>
            <a:ext cx="7310512" cy="305038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450166"/>
            <a:ext cx="6589199" cy="858129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tushunchasi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45920"/>
            <a:ext cx="8351519" cy="5212080"/>
          </a:xfrm>
        </p:spPr>
        <p:txBody>
          <a:bodyPr>
            <a:normAutofit fontScale="85000" lnSpcReduction="20000"/>
          </a:bodyPr>
          <a:lstStyle/>
          <a:p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tanlangan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mahsulotlari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tuzilgan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ratsion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bo‘lib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sog‘liq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holatiga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qarab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belgilanadi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/>
              <a:t>1. </a:t>
            </a:r>
            <a:r>
              <a:rPr lang="en-US" sz="2800" b="1" dirty="0" err="1"/>
              <a:t>Parhez</a:t>
            </a:r>
            <a:r>
              <a:rPr lang="en-US" sz="2800" b="1" dirty="0"/>
              <a:t> (</a:t>
            </a:r>
            <a:r>
              <a:rPr lang="en-US" sz="2800" b="1" dirty="0" err="1"/>
              <a:t>Diyet</a:t>
            </a:r>
            <a:r>
              <a:rPr lang="en-US" sz="2800" b="1" dirty="0"/>
              <a:t>) </a:t>
            </a:r>
            <a:r>
              <a:rPr lang="en-US" sz="2800" b="1" dirty="0" err="1"/>
              <a:t>nima</a:t>
            </a:r>
            <a:r>
              <a:rPr lang="en-US" sz="2800" b="1" dirty="0"/>
              <a:t>?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sog‘liqni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tiklash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muayyan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tarzda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tashkil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etishdir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ehtiyojlarga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sog‘liq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holatiga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kasallikka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profilaktik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maqsadlarga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tuziladi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Tibbiy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muayyan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diabet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gipertoniya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gastrit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mo‘ljallangan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Profilaktik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kasalliklarning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sog‘lom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odamlarga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etiladigan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nazorati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tashqi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ko‘rinishni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yaxshilash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tutuvchi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parhezlar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Profilaktik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nima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33600"/>
            <a:ext cx="7638757" cy="3777622"/>
          </a:xfrm>
        </p:spPr>
        <p:txBody>
          <a:bodyPr/>
          <a:lstStyle/>
          <a:p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Profilaktik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kasalliklarni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oldini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maqsadida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sog‘lom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insonlar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tavsiya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etiladigan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muvozanatli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tartibi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Surunkali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diabet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yurak-qon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kasalliklari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ortiqcha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Immunitetni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mustahkamlash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Metabolik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muvozanatni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8265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PARHEZ TURLARI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4994031"/>
            <a:ext cx="6591985" cy="1863969"/>
          </a:xfrm>
        </p:spPr>
        <p:txBody>
          <a:bodyPr>
            <a:normAutofit/>
          </a:bodyPr>
          <a:lstStyle/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Terapevtik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davolovchi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Profilaktik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parhez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Individual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parhezlar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allergiya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intolerans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Kasalliklarga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yo‘naltirilgan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dietalar</a:t>
            </a:r>
            <a:endParaRPr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02E9827-6930-428B-92BE-B6FB045D4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7784" y="1589649"/>
            <a:ext cx="7160455" cy="322150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3379" y="624110"/>
            <a:ext cx="7001022" cy="128089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PROFILAKTIK OVQATLANISH RATSIONINING XUSUSIYATLARI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1687" y="2133599"/>
            <a:ext cx="3151162" cy="3971779"/>
          </a:xfrm>
        </p:spPr>
        <p:txBody>
          <a:bodyPr>
            <a:normAutofit/>
          </a:bodyPr>
          <a:lstStyle/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Kaloriyaga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moslashtirilgan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To‘yinmagan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yog‘lar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ko‘p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tolali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mahsulotlar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Tuz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shakar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iste’molini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cheklash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ichishni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me’yorlashtirish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0149977-06B7-4C3F-A79B-75BDF585BD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133599"/>
            <a:ext cx="4290646" cy="42109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00774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ASOSIY TAVSIYALAR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60" y="2133600"/>
            <a:ext cx="2682240" cy="42481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Kuniga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3-5 mahal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Meva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sabzavotlarni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ko‘proq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iste’mol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Yog‘li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qovurilgan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ovqatlardan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saqlanish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harakat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birga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ovqatlanishni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muvofiqlashtirish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57E278C-2B68-45E1-8CF1-9A810F0546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85740"/>
            <a:ext cx="4693920" cy="42481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33046"/>
            <a:ext cx="6589199" cy="787792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OVQATLANISH NAZORATI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842868"/>
            <a:ext cx="6591985" cy="1586132"/>
          </a:xfrm>
        </p:spPr>
        <p:txBody>
          <a:bodyPr>
            <a:norm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Tana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vaznining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monitoringi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bosimi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lipidlar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glyukoza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nazorati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Dietolog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yoki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shifokor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maslahatiga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C1E228-D4C9-4151-8AB2-4991A0183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966" y="3587261"/>
            <a:ext cx="5613009" cy="302455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993675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AMALIY TAVSIYALAR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5077" y="2133600"/>
            <a:ext cx="7765366" cy="3777622"/>
          </a:xfrm>
        </p:spPr>
        <p:txBody>
          <a:bodyPr>
            <a:normAutofit/>
          </a:bodyPr>
          <a:lstStyle/>
          <a:p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O‘rta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yoshdan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boshlab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parhezga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berish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kundaliklarini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yuritish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Oilaviy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sog‘lom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madaniyatini</a:t>
            </a:r>
            <a:r>
              <a:rPr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shakar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iste’molini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cheklash</a:t>
            </a:r>
            <a:endParaRPr lang="ru-RU" alt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Fast-food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qayta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ishlangan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mahsulotlardan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saqlanish</a:t>
            </a:r>
            <a:endParaRPr lang="ru-RU" alt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kuni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kamida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400 g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sabzavot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meva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iste’mol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lang="ru-RU" alt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Yetarli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miqdorda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ichish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kuniga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1,5–2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litr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xil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xil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mahsulotlardan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iborat</a:t>
            </a: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ovqatlanish</a:t>
            </a:r>
            <a:endParaRPr lang="ru-RU" alt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</TotalTime>
  <Words>417</Words>
  <Application>Microsoft Office PowerPoint</Application>
  <PresentationFormat>Экран (4:3)</PresentationFormat>
  <Paragraphs>51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Легкий дым</vt:lpstr>
      <vt:lpstr>MAVZU: PARHEZ VA PROFILAKTIK OVQATLANISH: ASOSIY TUSHUNCHALAR</vt:lpstr>
      <vt:lpstr>KIRISH</vt:lpstr>
      <vt:lpstr>Parhez ovqatlanish tushunchasi</vt:lpstr>
      <vt:lpstr>Profilaktik ovqatlanish nima?</vt:lpstr>
      <vt:lpstr>PARHEZ TURLARI</vt:lpstr>
      <vt:lpstr>PROFILAKTIK OVQATLANISH RATSIONINING XUSUSIYATLARI</vt:lpstr>
      <vt:lpstr>ASOSIY TAVSIYALAR</vt:lpstr>
      <vt:lpstr>OVQATLANISH NAZORATI</vt:lpstr>
      <vt:lpstr>AMALIY TAVSIYALAR</vt:lpstr>
      <vt:lpstr>XULOSA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PARHEZ VA PROFILAKTIK OVQATLANISH: ASOSIY TUSHUNCHALAR</dc:title>
  <dc:subject/>
  <dc:creator>Пользователь</dc:creator>
  <cp:keywords/>
  <dc:description>generated using python-pptx</dc:description>
  <cp:lastModifiedBy>User</cp:lastModifiedBy>
  <cp:revision>6</cp:revision>
  <cp:lastPrinted>2025-06-01T06:17:41Z</cp:lastPrinted>
  <dcterms:created xsi:type="dcterms:W3CDTF">2013-01-27T09:14:16Z</dcterms:created>
  <dcterms:modified xsi:type="dcterms:W3CDTF">2026-05-19T01:13:41Z</dcterms:modified>
  <cp:category/>
</cp:coreProperties>
</file>