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00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9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8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8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0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2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6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0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56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Sportchilar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ovqatlanishi</a:t>
            </a:r>
            <a:endParaRPr lang="ru-RU" dirty="0"/>
          </a:p>
        </p:txBody>
      </p:sp>
      <p:pic>
        <p:nvPicPr>
          <p:cNvPr id="4" name="Picture 2" descr="Sport ovqatlanish inqilobi: genetika, barqarorlik va innovatsiyalar - Sport  madaniy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0" y="2489200"/>
            <a:ext cx="5831839" cy="38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Glikogen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Tiklanishi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maksimal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tiklanish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Kechikkan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iste’molda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samaradorlik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50%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tushadi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oqsil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kombinatsiyasi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og‘riqni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kamaytiradi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Sportchilar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ahsulot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uruhi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Sutli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tvorog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yogurt,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pishloq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Go‘sht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parranda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tuxum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baliq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non,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makaron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yorma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Sabzavot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xo‘l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mevalar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Принципы правильного питания – клиника «Семейный доктор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79" y="4023361"/>
            <a:ext cx="3464561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iqdori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hidamlilik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Ratsiondagi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yog‘lar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umumiy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kaloriyaning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25%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oshmasligi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Ko‘p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—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holsizlik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charchoq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chidamlilikka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salbiy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ta’sir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Xulosa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Sportchilar uchun individual taomnoma zarur</a:t>
            </a:r>
          </a:p>
          <a:p>
            <a:r>
              <a: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Ratsion – energiya sarfiga mos bo‘lishi shart</a:t>
            </a:r>
          </a:p>
          <a:p>
            <a:r>
              <a: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 vaznini kuzatish – oddiy va ishonchli mezon</a:t>
            </a:r>
          </a:p>
          <a:p>
            <a:r>
              <a: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To‘g‘ri ovqatlanish – tiklanish va natijani belgilaydi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D41C2-D87A-4F8D-ACD1-DE972D7D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3AF45-6D08-8FB7-AE58-74D3732F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Sportchilar</a:t>
            </a:r>
            <a:r>
              <a:rPr lang="en-US" dirty="0"/>
              <a:t> </a:t>
            </a:r>
            <a:r>
              <a:rPr lang="en-US" dirty="0" err="1"/>
              <a:t>ovqatlanishining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tamoyillari</a:t>
            </a:r>
            <a:br>
              <a:rPr lang="en-US" dirty="0"/>
            </a:br>
            <a:r>
              <a:rPr lang="en-US" dirty="0" err="1"/>
              <a:t>Ovqat</a:t>
            </a:r>
            <a:r>
              <a:rPr lang="en-US" dirty="0"/>
              <a:t> </a:t>
            </a:r>
            <a:r>
              <a:rPr lang="en-US" dirty="0" err="1"/>
              <a:t>kaloriyasi</a:t>
            </a:r>
            <a:r>
              <a:rPr lang="en-US" dirty="0"/>
              <a:t> </a:t>
            </a:r>
            <a:r>
              <a:rPr lang="en-US" dirty="0" err="1"/>
              <a:t>energiya</a:t>
            </a:r>
            <a:r>
              <a:rPr lang="en-US" dirty="0"/>
              <a:t> </a:t>
            </a:r>
            <a:r>
              <a:rPr lang="en-US" dirty="0" err="1"/>
              <a:t>sarfiga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Ratsionda</a:t>
            </a:r>
            <a:r>
              <a:rPr lang="en-US" dirty="0"/>
              <a:t> </a:t>
            </a:r>
            <a:r>
              <a:rPr lang="en-US" dirty="0" err="1"/>
              <a:t>oqsil</a:t>
            </a:r>
            <a:r>
              <a:rPr lang="en-US" dirty="0"/>
              <a:t>, </a:t>
            </a:r>
            <a:r>
              <a:rPr lang="en-US" dirty="0" err="1"/>
              <a:t>yog</a:t>
            </a:r>
            <a:r>
              <a:rPr lang="en-US" dirty="0"/>
              <a:t>‘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uglevodlar</a:t>
            </a:r>
            <a:r>
              <a:rPr lang="en-US" dirty="0"/>
              <a:t> </a:t>
            </a:r>
            <a:r>
              <a:rPr lang="en-US" dirty="0" err="1"/>
              <a:t>muvozanati</a:t>
            </a:r>
            <a:r>
              <a:rPr lang="en-US" dirty="0"/>
              <a:t> </a:t>
            </a:r>
            <a:r>
              <a:rPr lang="en-US" dirty="0" err="1"/>
              <a:t>saqlanishi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Vitamin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minerallar</a:t>
            </a:r>
            <a:r>
              <a:rPr lang="en-US" dirty="0"/>
              <a:t> </a:t>
            </a:r>
            <a:r>
              <a:rPr lang="en-US" dirty="0" err="1"/>
              <a:t>yetarli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rejimiga</a:t>
            </a:r>
            <a:r>
              <a:rPr lang="en-US" dirty="0"/>
              <a:t> </a:t>
            </a:r>
            <a:r>
              <a:rPr lang="en-US" dirty="0" err="1"/>
              <a:t>rioya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Mashg‘ulotdan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tartibi</a:t>
            </a:r>
            <a:r>
              <a:rPr lang="en-US" dirty="0"/>
              <a:t>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Sportchilarning</a:t>
            </a:r>
            <a:r>
              <a:rPr lang="en-US" dirty="0"/>
              <a:t> </a:t>
            </a:r>
            <a:r>
              <a:rPr lang="en-US" dirty="0" err="1"/>
              <a:t>ovqatlanishi</a:t>
            </a:r>
            <a:r>
              <a:rPr lang="en-US" dirty="0"/>
              <a:t> sport </a:t>
            </a:r>
            <a:r>
              <a:rPr lang="en-US" dirty="0" err="1"/>
              <a:t>turi</a:t>
            </a:r>
            <a:r>
              <a:rPr lang="en-US" dirty="0"/>
              <a:t>, </a:t>
            </a:r>
            <a:r>
              <a:rPr lang="en-US" dirty="0" err="1"/>
              <a:t>yuklama</a:t>
            </a:r>
            <a:r>
              <a:rPr lang="en-US" dirty="0"/>
              <a:t> </a:t>
            </a:r>
            <a:r>
              <a:rPr lang="en-US" dirty="0" err="1"/>
              <a:t>hajmi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organizm</a:t>
            </a:r>
            <a:r>
              <a:rPr lang="en-US" dirty="0"/>
              <a:t> </a:t>
            </a:r>
            <a:r>
              <a:rPr lang="en-US" dirty="0" err="1"/>
              <a:t>ehtiyojiga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belgilanadi</a:t>
            </a:r>
            <a:r>
              <a:rPr lang="en-US" dirty="0"/>
              <a:t>.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etilgan</a:t>
            </a:r>
            <a:r>
              <a:rPr lang="en-US" dirty="0"/>
              <a:t> </a:t>
            </a:r>
            <a:r>
              <a:rPr lang="en-US" dirty="0" err="1"/>
              <a:t>ratsional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sport </a:t>
            </a:r>
            <a:r>
              <a:rPr lang="en-US" dirty="0" err="1"/>
              <a:t>natijalarini</a:t>
            </a:r>
            <a:r>
              <a:rPr lang="en-US" dirty="0"/>
              <a:t> </a:t>
            </a:r>
            <a:r>
              <a:rPr lang="en-US" dirty="0" err="1"/>
              <a:t>yaxshilaydi</a:t>
            </a:r>
            <a:r>
              <a:rPr lang="en-US" dirty="0"/>
              <a:t>, </a:t>
            </a:r>
            <a:r>
              <a:rPr lang="en-US" dirty="0" err="1"/>
              <a:t>tiklanishni</a:t>
            </a:r>
            <a:r>
              <a:rPr lang="en-US" dirty="0"/>
              <a:t> </a:t>
            </a:r>
            <a:r>
              <a:rPr lang="en-US" dirty="0" err="1"/>
              <a:t>tezlashtiradi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sportchining</a:t>
            </a:r>
            <a:r>
              <a:rPr lang="en-US" dirty="0"/>
              <a:t> </a:t>
            </a:r>
            <a:r>
              <a:rPr lang="en-US" dirty="0" err="1"/>
              <a:t>sog‘lig‘ini</a:t>
            </a:r>
            <a:r>
              <a:rPr lang="en-US" dirty="0"/>
              <a:t> </a:t>
            </a:r>
            <a:r>
              <a:rPr lang="en-US" dirty="0" err="1"/>
              <a:t>mustahkamlaydi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49A914-80FA-0A02-B00F-753B86BD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79542"/>
            <a:ext cx="7051963" cy="19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5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ahal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vqatlanish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Nonushta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25%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Tushlik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35-40%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Tolma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choy – 10-15%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Kechki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25%</a:t>
            </a:r>
          </a:p>
          <a:p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Kechki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uyqudan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2-3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oldin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arkibi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ilma-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illik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1543385"/>
          </a:xfrm>
        </p:spPr>
        <p:txBody>
          <a:bodyPr/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oqsil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nisbati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0.7–0.8 : 1 : 4</a:t>
            </a: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qiymati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yuqori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Vaqtida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ratsion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xilma-xilligi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Oqsil, yogʼ va uglevodlarning bola salomatligidagi ahamiyati | Sever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" y="4111033"/>
            <a:ext cx="5943600" cy="22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zuqa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oddalar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Oqsillar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hujayra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qurilishi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gormonlar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energiya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manbai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glikogen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zahiralari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Yog‘lar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25-30g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o‘simlik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yog‘i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sariyog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qanoatlanadi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ineral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oddalarga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htiyoj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2612815" cy="3444997"/>
          </a:xfrm>
        </p:spPr>
        <p:txBody>
          <a:bodyPr>
            <a:normAutofit/>
          </a:bodyPr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Kalsiy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temir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yod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rux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 D, E, B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guruhidagi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salomatligiga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ta’siri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Vitaminlar nima va ularning organizimidagi vazifalari – MedAll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2490135"/>
            <a:ext cx="3835399" cy="33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Vegetarian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abzavotlar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Haftada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ko‘kat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ovqatlanish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lavlagi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sabzi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olma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yong‘oqlar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Hazm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qilishni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yengillashtirish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Ichak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izimi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alomatligi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Ovqat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tolalari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kepakli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salatlar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qatiq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Asab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tizimini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qo‘llovchi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mahsulotlar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sabzi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limon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zira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baliq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yog‘i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Uglevodlarning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portdagi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kg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vazniga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7–10g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uglevod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kunlik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Yuklama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oldidan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1–4g/kg</a:t>
            </a: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Yuklama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vaqtida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soatda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30–60g</a:t>
            </a:r>
          </a:p>
          <a:p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Yuklama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tugagach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1g/kg (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birinchi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daqiqada</a:t>
            </a:r>
            <a:r>
              <a: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465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Натуральные материалы</vt:lpstr>
      <vt:lpstr>Sportchilar ovqatlanishi</vt:lpstr>
      <vt:lpstr>Презентация PowerPoint</vt:lpstr>
      <vt:lpstr>Kunda 4 mahal ovqatlanish</vt:lpstr>
      <vt:lpstr>Ovqat tarkibi va xilma-xillik</vt:lpstr>
      <vt:lpstr>Asosiy ozuqa moddalar</vt:lpstr>
      <vt:lpstr>Vitamin va mineral moddalarga ehtiyoj</vt:lpstr>
      <vt:lpstr>Vegetarian kuni va sabzavotlar</vt:lpstr>
      <vt:lpstr>Ichak va asab tizimi salomatligi</vt:lpstr>
      <vt:lpstr>Uglevodlarning sportdagi roli</vt:lpstr>
      <vt:lpstr>Glikogen Tiklanishi</vt:lpstr>
      <vt:lpstr>Sportchilar uchun mahsulot guruhi</vt:lpstr>
      <vt:lpstr>Yog‘ miqdori va chidamlilik</vt:lpstr>
      <vt:lpstr>Xulosa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Sportchilar ovqatlanishi</dc:title>
  <dc:subject/>
  <dc:creator>User</dc:creator>
  <cp:keywords/>
  <dc:description>generated using python-pptx</dc:description>
  <cp:lastModifiedBy>User</cp:lastModifiedBy>
  <cp:revision>8</cp:revision>
  <dcterms:created xsi:type="dcterms:W3CDTF">2013-01-27T09:14:16Z</dcterms:created>
  <dcterms:modified xsi:type="dcterms:W3CDTF">2026-05-19T01:10:38Z</dcterms:modified>
  <cp:category/>
</cp:coreProperties>
</file>