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78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35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6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169431-B425-41AF-8805-8D1CF48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692"/>
            <a:ext cx="7127460" cy="845283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 TALABA: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Xamdamova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Aziza.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933473-097A-434C-87FD-4E301D42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63" y="1294229"/>
            <a:ext cx="7244862" cy="263065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MAVZU: </a:t>
            </a:r>
            <a:r>
              <a:rPr lang="uz-Cyrl-UZ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MODIFIKATSIYA QILINGAN OZIQ-OVQAT MAHSULOTLARI.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36098"/>
            <a:ext cx="6347713" cy="8440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80161"/>
            <a:ext cx="6347714" cy="2148840"/>
          </a:xfrm>
        </p:spPr>
        <p:txBody>
          <a:bodyPr>
            <a:normAutofit/>
          </a:bodyPr>
          <a:lstStyle/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GMO (Gen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modifikatsiya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yaratishdan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maqsadlar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D962F-E2B1-4D2E-938F-8CC78B99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3066757"/>
            <a:ext cx="5860033" cy="33551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1195" cy="8112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 QANDAY YARATILADI?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5373858"/>
            <a:ext cx="6621195" cy="1280160"/>
          </a:xfrm>
        </p:spPr>
        <p:txBody>
          <a:bodyPr>
            <a:noAutofit/>
          </a:bodyPr>
          <a:lstStyle/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Biotexnologiya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muhandisligi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hayvonlarga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kiritiladi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25B73-CB4C-4037-902F-84C8385D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20837"/>
            <a:ext cx="662119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7" y="464234"/>
            <a:ext cx="6690026" cy="11957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 MAHSULOTLARINING TURLARI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2160590"/>
            <a:ext cx="2546251" cy="3880773"/>
          </a:xfrm>
        </p:spPr>
        <p:txBody>
          <a:bodyPr>
            <a:normAutofit/>
          </a:bodyPr>
          <a:lstStyle/>
          <a:p>
            <a:pPr algn="ctr"/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o‘zgartirilgan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modifikatsiya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B9A38-72F0-49FE-96F9-245AAEDE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8" y="1842868"/>
            <a:ext cx="6139962" cy="4505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8812"/>
            <a:ext cx="6452383" cy="11535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 MAHSULOTLARINING FOYDALARI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22363"/>
            <a:ext cx="7043226" cy="2106637"/>
          </a:xfrm>
        </p:spPr>
        <p:txBody>
          <a:bodyPr>
            <a:normAutofit/>
          </a:bodyPr>
          <a:lstStyle/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Hosildorlikni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Kasalliklarga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zararkunandalarga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chidamlilik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o‘zgarishlariga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moslashuv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435C2F-7822-4806-AABA-398F1805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999"/>
            <a:ext cx="9144000" cy="3626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8812"/>
            <a:ext cx="6535282" cy="15615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 MAHSULOTLARINING XAVFLARI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867422"/>
            <a:ext cx="6347714" cy="1821766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Salomatlikka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bahslar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Allergiya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oqibatlar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Ekotizimga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4C4DFB-04AD-4FC1-816F-D17B58F6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22362"/>
            <a:ext cx="7479616" cy="35450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2032"/>
            <a:ext cx="4215622" cy="11676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 MAHSULOTLARINI TARTIBGA SOLISH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11682"/>
            <a:ext cx="3709183" cy="3868612"/>
          </a:xfrm>
        </p:spPr>
        <p:txBody>
          <a:bodyPr>
            <a:normAutofit/>
          </a:bodyPr>
          <a:lstStyle/>
          <a:p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mamlakatlardagi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GMO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mahsulotlarining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sertifikatsiyasi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belgilanishi</a:t>
            </a:r>
            <a:r>
              <a:rPr sz="32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C064B-28F6-4C2D-ACAA-52B25095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21" y="0"/>
            <a:ext cx="43187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957312" cy="1420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 VA ISTE’MOLCHILARNING MUNOSABATI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89649"/>
            <a:ext cx="6347714" cy="1223889"/>
          </a:xfrm>
        </p:spPr>
        <p:txBody>
          <a:bodyPr>
            <a:normAutofit lnSpcReduction="10000"/>
          </a:bodyPr>
          <a:lstStyle/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GMOga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tarafdor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fikrlar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Iste’molchilarning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GMO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tushunchasi</a:t>
            </a:r>
            <a:r>
              <a:rPr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F35F4-58C9-4077-A167-21A191C2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350"/>
            <a:ext cx="9144000" cy="3875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153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MAGISTR TALABA: Xamdamova Aziza..</vt:lpstr>
      <vt:lpstr>KIRISH</vt:lpstr>
      <vt:lpstr>GMO QANDAY YARATILADI?</vt:lpstr>
      <vt:lpstr>GMO MAHSULOTLARINING TURLARI</vt:lpstr>
      <vt:lpstr>GMO MAHSULOTLARINING FOYDALARI</vt:lpstr>
      <vt:lpstr>GMO MAHSULOTLARINING XAVFLARI</vt:lpstr>
      <vt:lpstr>GMO MAHSULOTLARINI TARTIBGA SOLISH</vt:lpstr>
      <vt:lpstr>JAMIYAT VA ISTE’MOLCHILARNING MUNOSABATI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Kirish</dc:title>
  <dc:subject/>
  <dc:creator>User</dc:creator>
  <cp:keywords/>
  <dc:description>generated using python-pptx</dc:description>
  <cp:lastModifiedBy>User</cp:lastModifiedBy>
  <cp:revision>6</cp:revision>
  <dcterms:created xsi:type="dcterms:W3CDTF">2013-01-27T09:14:16Z</dcterms:created>
  <dcterms:modified xsi:type="dcterms:W3CDTF">2026-05-18T06:52:39Z</dcterms:modified>
  <cp:category/>
</cp:coreProperties>
</file>