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3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200" y="4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692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756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96685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44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912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90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669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72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18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3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18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0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546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5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1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2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49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3625" y="1857983"/>
            <a:ext cx="6400800" cy="3570051"/>
          </a:xfrm>
        </p:spPr>
        <p:txBody>
          <a:bodyPr>
            <a:noAutofit/>
          </a:bodyPr>
          <a:lstStyle/>
          <a:p>
            <a:pPr algn="ctr"/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Umumiy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tayyorgarlik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musobaqadan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oldin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vazn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yo‘qotish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tiklanish</a:t>
            </a:r>
            <a:r>
              <a:rPr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davrida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turlari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ularni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tavsiya</a:t>
            </a:r>
            <a:r>
              <a:rPr lang="en-US" sz="40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etish</a:t>
            </a:r>
            <a:endParaRPr sz="4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Musobaqadan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oldingi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ovqatlar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Makaron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guruch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bug‘da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tovuq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meva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ogurt,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tuxum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sharbat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Tiklanish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davrida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Glikogen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suyuqlik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zaxiralarini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Oqsil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iste’moli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Mushaklarni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Tiklanish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30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daqiqa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ichida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1-1.5g/kg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10-20g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oqsil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2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soatdan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keyin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samaradorlik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kamayadi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Glikemik indeks (GI) – Baxtiyor o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9611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Glikemik indeks (GI) – Baxtiyor oi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119" y="0"/>
            <a:ext cx="302530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Glikemik indeks (GI) – Baxtiyor oil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38" y="0"/>
            <a:ext cx="312257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2291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Suyuqlik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tiklanish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Yo‘qotilgan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suyuqlikdan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1.5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barobar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ko‘proq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Elektrolitli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ichimliklar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foydali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suyuqlik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iste’moli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muhim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Xulosa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bosqichma-bosqich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farq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qiladi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sportchi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o‘ziga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strategiyani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tanlashi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kerak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Yaxshi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—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natija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kafolati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83" y="1180289"/>
            <a:ext cx="6591985" cy="2000656"/>
          </a:xfrm>
        </p:spPr>
        <p:txBody>
          <a:bodyPr>
            <a:normAutofit/>
          </a:bodyPr>
          <a:lstStyle/>
          <a:p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Sportchilarda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yuksak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jismoniy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faollik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suyuqlik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ozuqa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moddalar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ehtiyojini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To‘g‘ri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sport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natijalarini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tiklanishni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tezlashtiradi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jarohatlardan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saqlaydi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pic>
        <p:nvPicPr>
          <p:cNvPr id="1026" name="Picture 2" descr="Sportchilarning ratsional ovqatlanish rejimi haqida....... | Интересный  контент в группе BILIB QO'YGAN YAXSHI👫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943" y="3678980"/>
            <a:ext cx="3810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Umumiy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tayyorgarlik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davrida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maqsadi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726988"/>
            <a:ext cx="6591985" cy="3777622"/>
          </a:xfrm>
        </p:spPr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Mushak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massasini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maksimal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to‘plash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Immunitetni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mustahkamlash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Mashg‘ulotlarga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chidamlilikni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Tayyorlov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bosqichida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kunlik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ratsion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2649166"/>
            <a:ext cx="6591985" cy="3777622"/>
          </a:xfrm>
        </p:spPr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55-60%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Oqsillar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15-20%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Yog‘lar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20-25%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Vitamin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mineral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moddalar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boyligi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muhim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Tavsiya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etilgan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Tuxum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go‘sht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baliq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Don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jo‘xori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guruch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Sabzavot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mevalar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Yog‘li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qovurilgan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ovqatlardan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voz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kechish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</a:t>
            </a:r>
            <a:r>
              <a:rPr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oldidan</a:t>
            </a:r>
            <a:r>
              <a:rPr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vazn</a:t>
            </a:r>
            <a:r>
              <a:rPr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yo‘qotish</a:t>
            </a:r>
            <a:r>
              <a:rPr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maqsadi</a:t>
            </a:r>
            <a:endParaRPr sz="4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5201" y="2474068"/>
            <a:ext cx="6591985" cy="3777622"/>
          </a:xfrm>
        </p:spPr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Sport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vazn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toifalariga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moslashish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Harakatchanlikni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oshirish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massasini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kamaytirish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Mushak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to‘qimalariga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zarar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yetkazmaslik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Vazn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yo‘qotish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strategiyalari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Suv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tanqisligi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orqali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vaznni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pasaytirish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Kaloriyani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nazorat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qilish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Past GI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mahsulotlar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iste’moli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Kechki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yengillashtirish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kuni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ovqatlanish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tartibi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Tartib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oddiy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kunlarnikiga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o‘xshash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bo‘lishi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kerak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Yengil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hazm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bo‘ladigan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uglevodlar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Yog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tolalar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bo‘lishi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kerak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vaqtida</a:t>
            </a:r>
            <a:r>
              <a:rPr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4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oziqlanish</a:t>
            </a:r>
            <a:endParaRPr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Uzoq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davom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etadigan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musobaqalarda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energiyani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to‘ldirish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Energetik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batonchik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pyure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sport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ichimligi</a:t>
            </a:r>
            <a:r>
              <a:rPr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banan</a:t>
            </a:r>
            <a:endParaRPr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353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Wingdings 3</vt:lpstr>
      <vt:lpstr>Легкий дым</vt:lpstr>
      <vt:lpstr>Презентация PowerPoint</vt:lpstr>
      <vt:lpstr>Презентация PowerPoint</vt:lpstr>
      <vt:lpstr>Umumiy tayyorgarlik davrida ovqatlanish maqsadi</vt:lpstr>
      <vt:lpstr>Tayyorlov bosqichida kunlik ratsion</vt:lpstr>
      <vt:lpstr>Tavsiya etilgan mahsulotlar</vt:lpstr>
      <vt:lpstr>Musobaqa oldidan vazn yo‘qotish maqsadi</vt:lpstr>
      <vt:lpstr>Vazn yo‘qotish strategiyalari</vt:lpstr>
      <vt:lpstr>Musobaqa kuni ovqatlanish tartibi</vt:lpstr>
      <vt:lpstr>Musobaqa vaqtida oziqlanish</vt:lpstr>
      <vt:lpstr>Musobaqadan oldingi ovqatlar</vt:lpstr>
      <vt:lpstr>Tiklanish davrida ovqatlanish</vt:lpstr>
      <vt:lpstr>Tiklanish vaqti</vt:lpstr>
      <vt:lpstr>Презентация PowerPoint</vt:lpstr>
      <vt:lpstr>Suyuqlik bilan tiklanish</vt:lpstr>
      <vt:lpstr>Xulosa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Sportda Ovqatlanish Strategiyalari</dc:title>
  <dc:subject/>
  <dc:creator>User</dc:creator>
  <cp:keywords/>
  <dc:description>generated using python-pptx</dc:description>
  <cp:lastModifiedBy>User</cp:lastModifiedBy>
  <cp:revision>6</cp:revision>
  <dcterms:created xsi:type="dcterms:W3CDTF">2013-01-27T09:14:16Z</dcterms:created>
  <dcterms:modified xsi:type="dcterms:W3CDTF">2026-05-19T00:54:04Z</dcterms:modified>
  <cp:category/>
</cp:coreProperties>
</file>