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2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Zamonaviy</a:t>
            </a:r>
            <a:r>
              <a:rPr dirty="0"/>
              <a:t> </a:t>
            </a:r>
            <a:r>
              <a:rPr dirty="0" err="1"/>
              <a:t>Parhezlar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endParaRPr dirty="0"/>
          </a:p>
          <a:p>
            <a:r>
              <a:rPr dirty="0" err="1">
                <a:solidFill>
                  <a:schemeClr val="tx2">
                    <a:lumMod val="50000"/>
                  </a:schemeClr>
                </a:solidFill>
              </a:rPr>
              <a:t>Tayyorlovchi</a:t>
            </a:r>
            <a:r>
              <a:rPr dirty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Xamdamova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 Aziza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  <a:p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Atkins Parhezi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Kam uglevodli, yuqori proteinli parhez</a:t>
            </a:r>
          </a:p>
          <a:p>
            <a:r>
              <a:t>• Bir necha bosqichda vazn tashlash</a:t>
            </a:r>
          </a:p>
          <a:p>
            <a:r>
              <a:t>• Go‘sht, tuxum va yog‘li mahsulotlar ko‘proq iste’mol qilinadi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Dukan Parhezi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To‘rtta bosqichdan iborat</a:t>
            </a:r>
          </a:p>
          <a:p>
            <a:r>
              <a:t>• Proteinga boy mahsulotlar</a:t>
            </a:r>
          </a:p>
          <a:p>
            <a:r>
              <a:t>• Vaqt o‘tishi bilan boshqa mahsulotlar qo‘shiladi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Zamonaviy Parhezlarning Foydalari va Zararli Jihatlari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To‘g‘ri tanlansa sog‘liq uchun foydali</a:t>
            </a:r>
          </a:p>
          <a:p>
            <a:r>
              <a:t>• Ba’zilari organizmga zarar yetkazishi mumkin</a:t>
            </a:r>
          </a:p>
          <a:p>
            <a:r>
              <a:t>• Mutaxassis maslahatini olish muhim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Parhez Tanlashda Nimalarga E’tibor Berish Kerak?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Shaxsiy sog‘liq holati</a:t>
            </a:r>
          </a:p>
          <a:p>
            <a:r>
              <a:t>• Parhezning uzoq muddatli ta’siri</a:t>
            </a:r>
          </a:p>
          <a:p>
            <a:r>
              <a:t>• Har bir inson uchun mos parhez farq qiladi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Xulosa va Tavsiyalar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Har bir parhezning o‘ziga xos jihatlari bor</a:t>
            </a:r>
          </a:p>
          <a:p>
            <a:r>
              <a:t>• Eng muhimi – sog‘lom va balansli ovqatlanish</a:t>
            </a:r>
          </a:p>
          <a:p>
            <a:r>
              <a:t>• Mutaxassislar bilan maslahatlashish lozim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364" y="3863181"/>
            <a:ext cx="5611091" cy="275705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Foydalanilgan Adabiyotlar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Mayo Clinic – Healthy Diets</a:t>
            </a:r>
          </a:p>
          <a:p>
            <a:r>
              <a:t>2. Harvard Medical School – Nutrition Guide</a:t>
            </a:r>
          </a:p>
          <a:p>
            <a:r>
              <a:t>3. World Health Organization (WHO) – Balanced Diet Recommendations</a:t>
            </a:r>
          </a:p>
          <a:p>
            <a:r>
              <a:t>4. PubMed – Scientific Research on Diets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Kirish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Parhezning ahamiyati</a:t>
            </a:r>
          </a:p>
          <a:p>
            <a:r>
              <a:t>• Zamonaviy parhezlarga umumiy tushuncha</a:t>
            </a:r>
          </a:p>
          <a:p>
            <a:r>
              <a:t>• To‘g‘ri parhez sog‘liq uchun muhim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Zamonaviy Parhezlar Turlari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Ketogen parhezi</a:t>
            </a:r>
          </a:p>
          <a:p>
            <a:r>
              <a:t>• Intermittent Fasting</a:t>
            </a:r>
          </a:p>
          <a:p>
            <a:r>
              <a:t>• Paleo parhez</a:t>
            </a:r>
          </a:p>
          <a:p>
            <a:r>
              <a:t>• Vegetarian va vegan</a:t>
            </a:r>
          </a:p>
          <a:p>
            <a:r>
              <a:t>• DASH, O‘rta yer dengizi va boshqalar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Ketogen Parhezi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Yog‘ va protein asosida ovqatlanish</a:t>
            </a:r>
          </a:p>
          <a:p>
            <a:r>
              <a:t>• Kam uglevodli</a:t>
            </a:r>
          </a:p>
          <a:p>
            <a:r>
              <a:t>• Asosan go‘sht, baliq, tuxum, yong‘oq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Intermittent Fasting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Belgilangan vaqt oralig‘ida ovqatlanish</a:t>
            </a:r>
          </a:p>
          <a:p>
            <a:r>
              <a:t>• 16/8 yoki 5/2 usullari mashhur</a:t>
            </a:r>
          </a:p>
          <a:p>
            <a:r>
              <a:t>• Organizmni tozalash va vazn tashlashga yordam beradi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Paleo Parhezi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Qadimgi ovqatlanish uslubi</a:t>
            </a:r>
          </a:p>
          <a:p>
            <a:r>
              <a:t>• Go‘sht, sabzavot, mevalar va tabiiy yog‘lar</a:t>
            </a:r>
          </a:p>
          <a:p>
            <a:r>
              <a:t>• Qayta ishlangan mahsulotlar yo‘q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510" y="3491346"/>
            <a:ext cx="5034308" cy="305290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Vegetarian va Vegan Parhezlari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Vegetarian: go‘sht yo‘q, lekin sut va tuxum bor</a:t>
            </a:r>
          </a:p>
          <a:p>
            <a:r>
              <a:t>• Vegan: faqat o‘simlik mahsulotlari</a:t>
            </a:r>
          </a:p>
          <a:p>
            <a:r>
              <a:t>• Sog‘liq va ekologiya uchun foydali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3865418"/>
            <a:ext cx="4959927" cy="256309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DASH Parhezi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Yurak kasalliklari oldini olish uchun</a:t>
            </a:r>
          </a:p>
          <a:p>
            <a:r>
              <a:t>• Tuz, yog‘ va qizil go‘sht kamaytirilgan</a:t>
            </a:r>
          </a:p>
          <a:p>
            <a:r>
              <a:t>• Ko‘proq sabzavot va to‘liq don mahsulotlari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09" y="3366655"/>
            <a:ext cx="5803651" cy="294207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O‘rta Yer Dengizi Parhezi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Meva, sabzavot, baliq, zaytun yog‘i asosida</a:t>
            </a:r>
          </a:p>
          <a:p>
            <a:r>
              <a:t>• Yurak salomatligi uchun foydali</a:t>
            </a:r>
          </a:p>
          <a:p>
            <a:r>
              <a:t>• Qizil go‘sht kam iste’mol qilinadi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398</Words>
  <Application>Microsoft Office PowerPoint</Application>
  <PresentationFormat>Экран (4:3)</PresentationFormat>
  <Paragraphs>63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Zamonaviy Parhezlar</vt:lpstr>
      <vt:lpstr>Kirish</vt:lpstr>
      <vt:lpstr>Zamonaviy Parhezlar Turlari</vt:lpstr>
      <vt:lpstr>Ketogen Parhezi</vt:lpstr>
      <vt:lpstr>Intermittent Fasting</vt:lpstr>
      <vt:lpstr>Paleo Parhezi</vt:lpstr>
      <vt:lpstr>Vegetarian va Vegan Parhezlari</vt:lpstr>
      <vt:lpstr>DASH Parhezi</vt:lpstr>
      <vt:lpstr>O‘rta Yer Dengizi Parhezi</vt:lpstr>
      <vt:lpstr>Atkins Parhezi</vt:lpstr>
      <vt:lpstr>Dukan Parhezi</vt:lpstr>
      <vt:lpstr>Zamonaviy Parhezlarning Foydalari va Zararli Jihatlari</vt:lpstr>
      <vt:lpstr>Parhez Tanlashda Nimalarga E’tibor Berish Kerak?</vt:lpstr>
      <vt:lpstr>Xulosa va Tavsiyalar</vt:lpstr>
      <vt:lpstr>Foydalanilgan Adabiyotlar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Zamonaviy Parhezlar</dc:title>
  <dc:subject/>
  <dc:creator>lenovo</dc:creator>
  <cp:keywords/>
  <dc:description>generated using python-pptx</dc:description>
  <cp:lastModifiedBy>User</cp:lastModifiedBy>
  <cp:revision>3</cp:revision>
  <dcterms:created xsi:type="dcterms:W3CDTF">2013-01-27T09:14:16Z</dcterms:created>
  <dcterms:modified xsi:type="dcterms:W3CDTF">2026-05-18T06:54:35Z</dcterms:modified>
  <cp:category/>
</cp:coreProperties>
</file>