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33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0"/>
            <a:ext cx="8915399" cy="1841863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Mavzu:Kam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uglevodli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yog‘li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atkinson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malumot</a:t>
            </a:r>
            <a:br>
              <a:rPr lang="en-US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1841863"/>
            <a:ext cx="8915399" cy="4061799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Atkins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parhezining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mohiyati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bosqichlari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Atkins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ruxsat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taqiqlangan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Atkins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parhezining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salbiy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tomonlari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bo‘yicha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ehtiyot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choralar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0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🥩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Atkins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1904999"/>
            <a:ext cx="4313864" cy="414310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Atkins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mashhur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uglevodli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yuqori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yog‘li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yo‘qotish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insulinni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barqarorlashtirish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sog‘liqni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yaxshilashga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mo‘ljallangan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1970-yillarda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Robert Atkins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chiqqan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91374" y="1905001"/>
            <a:ext cx="4578259" cy="4143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77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522514"/>
            <a:ext cx="4313864" cy="53887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Uzoq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muddatli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uglevod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miqdori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odatda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50–100g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atrofida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yetkazmasdan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ettiriladi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Ruxsat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Go‘sht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tovuq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cho‘chqa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Baliq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mahsulotlari,Tuxum,Pishloq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sariyog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qaymoq,Bargli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sabzavotlar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ismaloq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brokkoli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o‘simliklar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Yong‘oqlar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keyingi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53943" y="613954"/>
            <a:ext cx="4846320" cy="500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302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731520"/>
            <a:ext cx="4313864" cy="5179702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yo‘qotish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Ishtahaning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kamayishi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insulin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darajasining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tushishi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Ba’zi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yurak-qon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xavfining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kamayishi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03076" y="731520"/>
            <a:ext cx="4540635" cy="517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05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888274"/>
            <a:ext cx="4313864" cy="502294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Ehtiyot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choralar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Dastlabki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holsizlik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bosh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og‘rishi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ta’siri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Ba’zilarda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buyraklar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yurakka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yuk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shifokor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nazorati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91375" y="1598636"/>
            <a:ext cx="4313238" cy="369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917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Atkins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dietasi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iborat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82231" y="1566976"/>
            <a:ext cx="4695453" cy="43368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20–25 gram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uglevod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ruxsat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Go‘sht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baliq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tuxum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pishloq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sariyog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sabzavot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(past GI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makaron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kartoshka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qat’iyan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taqiqlanadi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🎯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o‘tkazish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manbai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yog‘ni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boshlaydi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1685109"/>
            <a:ext cx="4313864" cy="42187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Balanslash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Uglevod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miqdori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asta-sekin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~25–50g).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yong‘oqlar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ba’zi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qo‘shila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boshlaydi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Barqarorlash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bosqichi.Hali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uglevodlar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cheklangan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ozroq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ko‘proq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vazniga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yaqinlashadi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09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850880" cy="661535"/>
          </a:xfrm>
        </p:spPr>
        <p:txBody>
          <a:bodyPr/>
          <a:lstStyle/>
          <a:p>
            <a:pPr eaLnBrk="1" hangingPunct="1"/>
            <a:r>
              <a:rPr lang="ru-RU" sz="26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Аткинснинг</a:t>
            </a:r>
            <a:r>
              <a:rPr lang="ru-RU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овқатланиш</a:t>
            </a:r>
            <a:r>
              <a:rPr lang="ru-RU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системаси</a:t>
            </a:r>
            <a:r>
              <a:rPr lang="ru-RU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(ХХ </a:t>
            </a:r>
            <a:r>
              <a:rPr lang="ru-RU" sz="26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асрнинг</a:t>
            </a:r>
            <a:r>
              <a:rPr lang="ru-RU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охири</a:t>
            </a:r>
            <a:r>
              <a:rPr lang="ru-RU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166949"/>
            <a:ext cx="10363200" cy="5357678"/>
          </a:xfrm>
        </p:spPr>
        <p:txBody>
          <a:bodyPr>
            <a:normAutofit fontScale="92500" lnSpcReduction="10000"/>
          </a:bodyPr>
          <a:lstStyle/>
          <a:p>
            <a:pPr marL="152396" indent="0">
              <a:lnSpc>
                <a:spcPct val="80000"/>
              </a:lnSpc>
              <a:buNone/>
            </a:pPr>
            <a:r>
              <a:rPr lang="uz-Cyrl-UZ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Муаллифи</a:t>
            </a: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кардиолог Роберт Аткинс</a:t>
            </a:r>
            <a:endParaRPr lang="ru-RU" sz="2667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52396" indent="0">
              <a:lnSpc>
                <a:spcPct val="80000"/>
              </a:lnSpc>
              <a:buNone/>
            </a:pPr>
            <a:r>
              <a:rPr lang="ru-RU" sz="2667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Асоси</a:t>
            </a:r>
            <a:r>
              <a:rPr lang="ru-RU" sz="26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углеводлар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камлиги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сабабли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инсулин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ишлаб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чиқариш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камаяди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иштаҳа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йўқолади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Ёғлар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кўпайиши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натижасида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кетогенез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фаоллашади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натижада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иштаҳа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67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йўқолади</a:t>
            </a:r>
            <a:r>
              <a:rPr lang="ru-RU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52396" indent="0">
              <a:lnSpc>
                <a:spcPct val="80000"/>
              </a:lnSpc>
              <a:buNone/>
            </a:pP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Ортиқча вазн билан курашиш учун тавсия этилади.</a:t>
            </a:r>
          </a:p>
          <a:p>
            <a:pPr marL="152396" indent="0">
              <a:lnSpc>
                <a:spcPct val="80000"/>
              </a:lnSpc>
              <a:buNone/>
            </a:pP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Аткинс диетасида Кетоз деб аталадиган бу жараён паст инсулин даражаси билан бошланади. Одатда, қонда глюкоза даражаси паст бўлса (масалан, овқатдан олдин) инсулин даражаси паст бўлади. Кетоз-липолиз жараёнида ҳужайралардаги ортиқча липидлар аста-секин қонга кириб, энергия манбаи сифатида фойдаланила бошлайди.</a:t>
            </a:r>
          </a:p>
          <a:p>
            <a:pPr marL="152396" indent="0">
              <a:lnSpc>
                <a:spcPct val="80000"/>
              </a:lnSpc>
              <a:buNone/>
            </a:pP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"Доктор Аткинснинг янги парҳез инқилоби" китобида Аткинс ўша пайтдаги кутилмаган тезисни илгари сурди, чунки кам углеводли парҳез вазн йўқотишга яхши таъсир кўрсатади, чунки </a:t>
            </a:r>
          </a:p>
          <a:p>
            <a:pPr marL="152396" indent="0">
              <a:lnSpc>
                <a:spcPct val="80000"/>
              </a:lnSpc>
              <a:buNone/>
            </a:pP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ёғларни парчалаш учун кўпроқ калория керак бўлади, </a:t>
            </a:r>
          </a:p>
          <a:p>
            <a:pPr marL="152396" indent="0">
              <a:lnSpc>
                <a:spcPct val="80000"/>
              </a:lnSpc>
              <a:buNone/>
            </a:pP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 эса организмда кўпроқ энергия сарфланишига олиб </a:t>
            </a:r>
          </a:p>
          <a:p>
            <a:pPr marL="152396" indent="0">
              <a:lnSpc>
                <a:spcPct val="80000"/>
              </a:lnSpc>
              <a:buNone/>
            </a:pPr>
            <a:r>
              <a:rPr lang="uz-Cyrl-UZ" sz="2667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келади.</a:t>
            </a:r>
          </a:p>
          <a:p>
            <a:pPr marL="152396" indent="0">
              <a:lnSpc>
                <a:spcPct val="80000"/>
              </a:lnSpc>
              <a:buNone/>
            </a:pPr>
            <a:endParaRPr lang="ru-RU" sz="2667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667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4" name="Picture 4" descr="j03049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2" y="4953002"/>
            <a:ext cx="2425700" cy="166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811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953590"/>
            <a:ext cx="8915399" cy="3161210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Etiboringiz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52610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502</Words>
  <Application>Microsoft Office PowerPoint</Application>
  <PresentationFormat>Широкоэкранный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Mavzu:Kam uglevodli yog‘li atkinson parhez haqida malumot </vt:lpstr>
      <vt:lpstr>🥩 Atkins parhezi nima?</vt:lpstr>
      <vt:lpstr>Презентация PowerPoint</vt:lpstr>
      <vt:lpstr>Презентация PowerPoint</vt:lpstr>
      <vt:lpstr>Презентация PowerPoint</vt:lpstr>
      <vt:lpstr>Atkins dietasi 4 bosqichdan iborat: </vt:lpstr>
      <vt:lpstr>Аткинснинг овқатланиш системаси (ХХ асрнинг охири) </vt:lpstr>
      <vt:lpstr>Etiboringiz uchun rahmat!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Mavzu:Kam uglevodli yog‘li atkinson parhez haqida malumot</dc:title>
  <dc:creator>lenovo</dc:creator>
  <cp:lastModifiedBy>User</cp:lastModifiedBy>
  <cp:revision>4</cp:revision>
  <dcterms:created xsi:type="dcterms:W3CDTF">2025-05-31T09:49:36Z</dcterms:created>
  <dcterms:modified xsi:type="dcterms:W3CDTF">2026-05-18T22:58:54Z</dcterms:modified>
</cp:coreProperties>
</file>